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9" d="100"/>
          <a:sy n="49" d="100"/>
        </p:scale>
        <p:origin x="-576" y="-6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6F3FFC6-20D6-464D-B77B-A900A5CCCDA1}" type="datetimeFigureOut">
              <a:rPr lang="pt-BR" smtClean="0"/>
              <a:t>18/02/2020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AF19517-F5C9-4990-9903-327CC0EA622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1311121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9A32E8-D608-4870-AB8B-C6E0C969201C}" type="datetimeFigureOut">
              <a:rPr lang="pt-BR" smtClean="0"/>
              <a:t>18/02/2020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8DCC7-1267-463E-8300-C886E4876E0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99862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an dir="d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9A32E8-D608-4870-AB8B-C6E0C969201C}" type="datetimeFigureOut">
              <a:rPr lang="pt-BR" smtClean="0"/>
              <a:t>18/02/2020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8DCC7-1267-463E-8300-C886E4876E0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554287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an dir="d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9A32E8-D608-4870-AB8B-C6E0C969201C}" type="datetimeFigureOut">
              <a:rPr lang="pt-BR" smtClean="0"/>
              <a:t>18/02/2020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8DCC7-1267-463E-8300-C886E4876E0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966459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an dir="d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9A32E8-D608-4870-AB8B-C6E0C969201C}" type="datetimeFigureOut">
              <a:rPr lang="pt-BR" smtClean="0"/>
              <a:t>18/02/2020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8DCC7-1267-463E-8300-C886E4876E0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759828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an dir="d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9A32E8-D608-4870-AB8B-C6E0C969201C}" type="datetimeFigureOut">
              <a:rPr lang="pt-BR" smtClean="0"/>
              <a:t>18/02/2020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8DCC7-1267-463E-8300-C886E4876E0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982654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an dir="d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9A32E8-D608-4870-AB8B-C6E0C969201C}" type="datetimeFigureOut">
              <a:rPr lang="pt-BR" smtClean="0"/>
              <a:t>18/02/2020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8DCC7-1267-463E-8300-C886E4876E0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05015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an dir="d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9A32E8-D608-4870-AB8B-C6E0C969201C}" type="datetimeFigureOut">
              <a:rPr lang="pt-BR" smtClean="0"/>
              <a:t>18/02/2020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8DCC7-1267-463E-8300-C886E4876E0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732339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an dir="d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9A32E8-D608-4870-AB8B-C6E0C969201C}" type="datetimeFigureOut">
              <a:rPr lang="pt-BR" smtClean="0"/>
              <a:t>18/02/2020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8DCC7-1267-463E-8300-C886E4876E0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460457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an dir="d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9A32E8-D608-4870-AB8B-C6E0C969201C}" type="datetimeFigureOut">
              <a:rPr lang="pt-BR" smtClean="0"/>
              <a:t>18/02/2020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8DCC7-1267-463E-8300-C886E4876E0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482243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an dir="d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9A32E8-D608-4870-AB8B-C6E0C969201C}" type="datetimeFigureOut">
              <a:rPr lang="pt-BR" smtClean="0"/>
              <a:t>18/02/2020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8DCC7-1267-463E-8300-C886E4876E0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754463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an dir="d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9A32E8-D608-4870-AB8B-C6E0C969201C}" type="datetimeFigureOut">
              <a:rPr lang="pt-BR" smtClean="0"/>
              <a:t>18/02/2020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8DCC7-1267-463E-8300-C886E4876E0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225577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an dir="d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9A32E8-D608-4870-AB8B-C6E0C969201C}" type="datetimeFigureOut">
              <a:rPr lang="pt-BR" smtClean="0"/>
              <a:t>18/02/2020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38DCC7-1267-463E-8300-C886E4876E0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889102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2000">
        <p14:pan dir="d"/>
      </p:transition>
    </mc:Choice>
    <mc:Fallback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ensador.com/" TargetMode="External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ln w="76200" cmpd="sng"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8" name="Picture 2" descr="F:\DVDIMAGENS\03.1 - Amor\03 - Romance (64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88640"/>
            <a:ext cx="8568952" cy="4176464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tângulo 4"/>
          <p:cNvSpPr/>
          <p:nvPr/>
        </p:nvSpPr>
        <p:spPr>
          <a:xfrm>
            <a:off x="2309362" y="-99392"/>
            <a:ext cx="4525278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pt-BR" sz="4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www.sergrasan.com</a:t>
            </a:r>
            <a:endParaRPr lang="pt-BR" sz="40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1475656" y="6413266"/>
            <a:ext cx="66247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Página da </a:t>
            </a:r>
            <a:r>
              <a:rPr lang="pt-BR" sz="20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/Formatação: </a:t>
            </a:r>
            <a:r>
              <a:rPr lang="pt-BR" sz="20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endParaRPr lang="pt-BR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sp>
        <p:nvSpPr>
          <p:cNvPr id="7" name="Retângulo 6"/>
          <p:cNvSpPr/>
          <p:nvPr/>
        </p:nvSpPr>
        <p:spPr>
          <a:xfrm>
            <a:off x="2272329" y="2967335"/>
            <a:ext cx="4599337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pt-BR" sz="72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Calligraphy" panose="03010101010101010101" pitchFamily="66" charset="0"/>
              </a:rPr>
              <a:t>Nós Dois</a:t>
            </a:r>
            <a:endParaRPr lang="pt-BR" sz="72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Lucida Calligraphy" panose="03010101010101010101" pitchFamily="66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4788024" y="5157192"/>
            <a:ext cx="36004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anose="03010101010101010101" pitchFamily="66" charset="0"/>
              </a:rPr>
              <a:t>Vilma Galvão</a:t>
            </a:r>
            <a:endParaRPr lang="pt-BR" sz="32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anose="030101010101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202664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855">
        <p14:pan dir="d"/>
        <p:sndAc>
          <p:stSnd loop="1">
            <p:snd r:embed="rId2" name="Cortazar Boleros - Pensando En Ti.wav"/>
          </p:stSnd>
        </p:sndAc>
      </p:transition>
    </mc:Choice>
    <mc:Fallback>
      <p:transition spd="slow" advTm="4855">
        <p:fade/>
        <p:sndAc>
          <p:stSnd loop="1">
            <p:snd r:embed="rId2" name="Cortazar Boleros - Pensando En Ti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400"/>
                            </p:stCondLst>
                            <p:childTnLst>
                              <p:par>
                                <p:cTn id="12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ln w="76200" cmpd="sng"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8" name="Picture 2" descr="F:\DVDIMAGENS\03.1 - Amor\03 - Romance (64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88640"/>
            <a:ext cx="8568952" cy="4176464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aixaDeTexto 4"/>
          <p:cNvSpPr txBox="1"/>
          <p:nvPr/>
        </p:nvSpPr>
        <p:spPr>
          <a:xfrm>
            <a:off x="1475656" y="6413266"/>
            <a:ext cx="66247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Página da </a:t>
            </a:r>
            <a:r>
              <a:rPr lang="pt-BR" sz="20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/Formatação: </a:t>
            </a:r>
            <a:r>
              <a:rPr lang="pt-BR" sz="20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endParaRPr lang="pt-BR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1187624" y="4451628"/>
            <a:ext cx="72008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Queria ter lhe conhecido antes,</a:t>
            </a:r>
          </a:p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Muito antes...</a:t>
            </a:r>
          </a:p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Para que nenhum de nós dois tivesse</a:t>
            </a:r>
          </a:p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Medos ou cicatrizes. 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20656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548">
        <p14:pan dir="d"/>
      </p:transition>
    </mc:Choice>
    <mc:Fallback>
      <p:transition spd="slow" advTm="1254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ln w="76200" cmpd="sng"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8" name="Picture 2" descr="F:\DVDIMAGENS\03.1 - Amor\03 - Romance (64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88640"/>
            <a:ext cx="8568952" cy="4176464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aixaDeTexto 4"/>
          <p:cNvSpPr txBox="1"/>
          <p:nvPr/>
        </p:nvSpPr>
        <p:spPr>
          <a:xfrm>
            <a:off x="1475656" y="6413266"/>
            <a:ext cx="66247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Página da </a:t>
            </a:r>
            <a:r>
              <a:rPr lang="pt-BR" sz="20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/Formatação: </a:t>
            </a:r>
            <a:r>
              <a:rPr lang="pt-BR" sz="20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endParaRPr lang="pt-BR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251520" y="4149080"/>
            <a:ext cx="820891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Queria ter estado com você,</a:t>
            </a:r>
          </a:p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quando seu coração descobriu</a:t>
            </a:r>
          </a:p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o que era AMOR.</a:t>
            </a:r>
          </a:p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Quando seu corpo descobriu</a:t>
            </a:r>
          </a:p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o que erra DESEJO. 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20656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100">
        <p14:pan dir="d"/>
      </p:transition>
    </mc:Choice>
    <mc:Fallback>
      <p:transition spd="slow" advTm="131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ln w="76200" cmpd="sng"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8" name="Picture 2" descr="F:\DVDIMAGENS\03.1 - Amor\03 - Romance (64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88640"/>
            <a:ext cx="8568952" cy="4176464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aixaDeTexto 4"/>
          <p:cNvSpPr txBox="1"/>
          <p:nvPr/>
        </p:nvSpPr>
        <p:spPr>
          <a:xfrm>
            <a:off x="1475656" y="6413266"/>
            <a:ext cx="66247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Página da </a:t>
            </a:r>
            <a:r>
              <a:rPr lang="pt-BR" sz="20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/Formatação: </a:t>
            </a:r>
            <a:r>
              <a:rPr lang="pt-BR" sz="20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endParaRPr lang="pt-BR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539552" y="3861048"/>
            <a:ext cx="828092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E antes que soubesse sofrer,</a:t>
            </a:r>
          </a:p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eu estaria do seu lado,</a:t>
            </a:r>
          </a:p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amando-lhe, </a:t>
            </a:r>
          </a:p>
          <a:p>
            <a:pPr algn="ctr"/>
            <a:r>
              <a:rPr lang="pt-BR" sz="24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e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ntregando-me,</a:t>
            </a:r>
          </a:p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e juntos poder ter aprendido,</a:t>
            </a:r>
          </a:p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as lições da vida e do coração...</a:t>
            </a:r>
          </a:p>
        </p:txBody>
      </p:sp>
    </p:spTree>
    <p:extLst>
      <p:ext uri="{BB962C8B-B14F-4D97-AF65-F5344CB8AC3E}">
        <p14:creationId xmlns:p14="http://schemas.microsoft.com/office/powerpoint/2010/main" val="7020656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5481">
        <p14:pan dir="d"/>
      </p:transition>
    </mc:Choice>
    <mc:Fallback>
      <p:transition spd="slow" advTm="1548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ln w="76200" cmpd="sng"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8" name="Picture 2" descr="F:\DVDIMAGENS\03.1 - Amor\03 - Romance (64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88640"/>
            <a:ext cx="8568952" cy="4176464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aixaDeTexto 4"/>
          <p:cNvSpPr txBox="1"/>
          <p:nvPr/>
        </p:nvSpPr>
        <p:spPr>
          <a:xfrm>
            <a:off x="1475656" y="6413266"/>
            <a:ext cx="66247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Página da </a:t>
            </a:r>
            <a:r>
              <a:rPr lang="pt-BR" sz="20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/Formatação: </a:t>
            </a:r>
            <a:r>
              <a:rPr lang="pt-BR" sz="20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endParaRPr lang="pt-BR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395536" y="4077072"/>
            <a:ext cx="820891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Queria ter te conhecido muito antes...</a:t>
            </a:r>
          </a:p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Quando suas esperanças</a:t>
            </a:r>
          </a:p>
          <a:p>
            <a:pPr algn="ctr"/>
            <a:r>
              <a:rPr lang="pt-BR" sz="24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omeçaram a nascer,</a:t>
            </a:r>
          </a:p>
          <a:p>
            <a:pPr algn="ctr"/>
            <a:r>
              <a:rPr lang="pt-BR" sz="24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q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uando seus sonhos ainda eram puros,</a:t>
            </a:r>
          </a:p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e seus ideais ainda ingênuos...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20656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6640">
        <p14:pan dir="d"/>
      </p:transition>
    </mc:Choice>
    <mc:Fallback>
      <p:transition spd="slow" advTm="1664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ln w="76200" cmpd="sng"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8" name="Picture 2" descr="F:\DVDIMAGENS\03.1 - Amor\03 - Romance (64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88640"/>
            <a:ext cx="8568952" cy="4176464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aixaDeTexto 4"/>
          <p:cNvSpPr txBox="1"/>
          <p:nvPr/>
        </p:nvSpPr>
        <p:spPr>
          <a:xfrm>
            <a:off x="1475656" y="6413266"/>
            <a:ext cx="66247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Página da </a:t>
            </a:r>
            <a:r>
              <a:rPr lang="pt-BR" sz="20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/Formatação: </a:t>
            </a:r>
            <a:r>
              <a:rPr lang="pt-BR" sz="20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endParaRPr lang="pt-BR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539552" y="3861048"/>
            <a:ext cx="777686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Pena termos nos encontrado só agora,</a:t>
            </a:r>
          </a:p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já com o coração viciado</a:t>
            </a:r>
          </a:p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em outros amores,</a:t>
            </a:r>
          </a:p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com uma imagem meio falsa,</a:t>
            </a:r>
          </a:p>
          <a:p>
            <a:pPr algn="ctr"/>
            <a:r>
              <a:rPr lang="pt-BR" sz="24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d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o que é felicidade,</a:t>
            </a:r>
          </a:p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do que é entregar-se...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20656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6288">
        <p14:pan dir="d"/>
      </p:transition>
    </mc:Choice>
    <mc:Fallback>
      <p:transition spd="slow" advTm="1628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ln w="76200" cmpd="sng"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8" name="Picture 2" descr="F:\DVDIMAGENS\03.1 - Amor\03 - Romance (64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88640"/>
            <a:ext cx="8568952" cy="4176464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aixaDeTexto 4"/>
          <p:cNvSpPr txBox="1"/>
          <p:nvPr/>
        </p:nvSpPr>
        <p:spPr>
          <a:xfrm>
            <a:off x="1475656" y="6413266"/>
            <a:ext cx="66247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Página da </a:t>
            </a:r>
            <a:r>
              <a:rPr lang="pt-BR" sz="20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/Formatação: </a:t>
            </a:r>
            <a:r>
              <a:rPr lang="pt-BR" sz="20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endParaRPr lang="pt-BR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251520" y="3573016"/>
            <a:ext cx="856895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Queria ter lhe encontrado antes,</a:t>
            </a:r>
          </a:p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muito antes...</a:t>
            </a:r>
          </a:p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Numa nova vida, </a:t>
            </a:r>
          </a:p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num outro tempo,</a:t>
            </a:r>
          </a:p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em que não precisássemos</a:t>
            </a:r>
          </a:p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temer o nosso futuro,</a:t>
            </a:r>
          </a:p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nem nossos sentimentos...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20656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7499">
        <p14:pan dir="d"/>
      </p:transition>
    </mc:Choice>
    <mc:Fallback>
      <p:transition spd="slow" advTm="1749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ln w="76200" cmpd="sng"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8" name="Picture 2" descr="F:\DVDIMAGENS\03.1 - Amor\03 - Romance (64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88640"/>
            <a:ext cx="8568952" cy="4176464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aixaDeTexto 4"/>
          <p:cNvSpPr txBox="1"/>
          <p:nvPr/>
        </p:nvSpPr>
        <p:spPr>
          <a:xfrm>
            <a:off x="1475656" y="6413266"/>
            <a:ext cx="66247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Página da </a:t>
            </a:r>
            <a:r>
              <a:rPr lang="pt-BR" sz="20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/Formatação: </a:t>
            </a:r>
            <a:r>
              <a:rPr lang="pt-BR" sz="20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endParaRPr lang="pt-BR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395536" y="4077072"/>
            <a:ext cx="813690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Ah! Como eu queria!</a:t>
            </a:r>
          </a:p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Mas, não foi assim, te conheci agora...</a:t>
            </a:r>
          </a:p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Na hora certa? No momento certo:,,,</a:t>
            </a:r>
          </a:p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Eu não sei...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20656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516">
        <p14:pan dir="d"/>
      </p:transition>
    </mc:Choice>
    <mc:Fallback>
      <p:transition spd="slow" advTm="1251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ln w="76200" cmpd="sng"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8" name="Picture 2" descr="F:\DVDIMAGENS\03.1 - Amor\03 - Romance (64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88640"/>
            <a:ext cx="8568952" cy="4176464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aixaDeTexto 4"/>
          <p:cNvSpPr txBox="1"/>
          <p:nvPr/>
        </p:nvSpPr>
        <p:spPr>
          <a:xfrm>
            <a:off x="1475656" y="6413266"/>
            <a:ext cx="66247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Página da </a:t>
            </a:r>
            <a:r>
              <a:rPr lang="pt-BR" sz="20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/Formatação: </a:t>
            </a:r>
            <a:r>
              <a:rPr lang="pt-BR" sz="20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endParaRPr lang="pt-BR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395536" y="4005064"/>
            <a:ext cx="799288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Só sei que te encontrei agora e, </a:t>
            </a:r>
          </a:p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na sua vida, se você quiser, pra</a:t>
            </a:r>
          </a:p>
          <a:p>
            <a:pPr algn="ctr"/>
            <a:r>
              <a:rPr lang="pt-BR" sz="24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s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empre ...</a:t>
            </a:r>
          </a:p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Eu ficarei...!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5076056" y="5703639"/>
            <a:ext cx="3600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anose="03010101010101010101" pitchFamily="66" charset="0"/>
              </a:rPr>
              <a:t>Vilma Galvão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anose="030101010101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20656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793">
        <p14:pan dir="d"/>
      </p:transition>
    </mc:Choice>
    <mc:Fallback>
      <p:transition spd="slow" advTm="1179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8300"/>
                            </p:stCondLst>
                            <p:childTnLst>
                              <p:par>
                                <p:cTn id="12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ln w="76200" cmpd="sng"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8" name="Picture 2" descr="F:\DVDIMAGENS\03.1 - Amor\03 - Romance (64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88640"/>
            <a:ext cx="8568952" cy="4176464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aixaDeTexto 4"/>
          <p:cNvSpPr txBox="1"/>
          <p:nvPr/>
        </p:nvSpPr>
        <p:spPr>
          <a:xfrm>
            <a:off x="1475656" y="6413266"/>
            <a:ext cx="66247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Página da </a:t>
            </a:r>
            <a:r>
              <a:rPr lang="pt-BR" sz="20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/Formatação: </a:t>
            </a:r>
            <a:r>
              <a:rPr lang="pt-BR" sz="20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endParaRPr lang="pt-BR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251520" y="3789040"/>
            <a:ext cx="828092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POEMA DE VILMA GALVÃO</a:t>
            </a:r>
          </a:p>
          <a:p>
            <a:pPr algn="ctr"/>
            <a:r>
              <a:rPr lang="pt-BR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FONTE: INTERNET</a:t>
            </a:r>
          </a:p>
          <a:p>
            <a:pPr algn="ctr"/>
            <a:r>
              <a:rPr lang="pt-BR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www.pensador.com</a:t>
            </a:r>
            <a:endParaRPr lang="pt-BR" sz="24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pt-BR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251520" y="5358700"/>
            <a:ext cx="87129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b="1" i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RESPEITE OS DIREITOS AUTORAIS DE VILMA GALVÃO. NÃO RETIRE E NEM ADULTERE SEUS CR´-EDITOS. </a:t>
            </a:r>
            <a:endParaRPr lang="pt-BR" sz="2000" b="1" i="1" u="sng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3291069" y="116632"/>
            <a:ext cx="256185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pt-BR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Créditos</a:t>
            </a:r>
            <a:endParaRPr lang="pt-BR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7020656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340">
        <p14:pan dir="d"/>
      </p:transition>
    </mc:Choice>
    <mc:Fallback>
      <p:transition spd="slow" advTm="734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50"/>
                            </p:stCondLst>
                            <p:childTnLst>
                              <p:par>
                                <p:cTn id="11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100"/>
                            </p:stCondLst>
                            <p:childTnLst>
                              <p:par>
                                <p:cTn id="18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ln w="76200" cmpd="sng"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8" name="Picture 2" descr="F:\DVDIMAGENS\03.1 - Amor\03 - Romance (64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88640"/>
            <a:ext cx="8568952" cy="4176464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aixaDeTexto 4"/>
          <p:cNvSpPr txBox="1"/>
          <p:nvPr/>
        </p:nvSpPr>
        <p:spPr>
          <a:xfrm>
            <a:off x="1475656" y="6413266"/>
            <a:ext cx="66247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Página da </a:t>
            </a:r>
            <a:r>
              <a:rPr lang="pt-BR" sz="20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/Formatação: </a:t>
            </a:r>
            <a:r>
              <a:rPr lang="pt-BR" sz="20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endParaRPr lang="pt-BR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611560" y="3933056"/>
            <a:ext cx="777686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FORMATAÇÃO: W@L</a:t>
            </a:r>
          </a:p>
          <a:p>
            <a:pPr algn="ctr"/>
            <a:r>
              <a:rPr lang="pt-BR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NEPOMUCENO – MG</a:t>
            </a:r>
          </a:p>
          <a:p>
            <a:pPr algn="ctr"/>
            <a:r>
              <a:rPr lang="pt-BR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MÚSICA: PENSANDO EM TI (Ernesto </a:t>
            </a:r>
            <a:r>
              <a:rPr lang="pt-BR" sz="20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Cortazar</a:t>
            </a:r>
            <a:r>
              <a:rPr lang="pt-BR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pt-BR" sz="2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20656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691">
        <p14:pan dir="d"/>
      </p:transition>
    </mc:Choice>
    <mc:Fallback>
      <p:transition spd="slow" advTm="569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ln w="76200" cmpd="sng"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8" name="Picture 2" descr="F:\DVDIMAGENS\03.1 - Amor\03 - Romance (64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88640"/>
            <a:ext cx="8568952" cy="4176464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aixaDeTexto 4"/>
          <p:cNvSpPr txBox="1"/>
          <p:nvPr/>
        </p:nvSpPr>
        <p:spPr>
          <a:xfrm>
            <a:off x="1475656" y="6413266"/>
            <a:ext cx="66247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Página da </a:t>
            </a:r>
            <a:r>
              <a:rPr lang="pt-BR" sz="20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/Formatação: </a:t>
            </a:r>
            <a:r>
              <a:rPr lang="pt-BR" sz="20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endParaRPr lang="pt-BR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890866" y="44624"/>
            <a:ext cx="736227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5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www.sergrasan.com/wal</a:t>
            </a:r>
            <a:endParaRPr lang="pt-BR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539552" y="5229200"/>
            <a:ext cx="813690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“...Se você quiser, para sempre... Eu ficarei!”</a:t>
            </a:r>
            <a:endParaRPr lang="pt-BR" sz="3200" b="1" i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Espaço Reservado para Data 5"/>
          <p:cNvSpPr>
            <a:spLocks noGrp="1"/>
          </p:cNvSpPr>
          <p:nvPr>
            <p:ph type="dt" sz="half" idx="10"/>
          </p:nvPr>
        </p:nvSpPr>
        <p:spPr>
          <a:xfrm>
            <a:off x="179512" y="3717032"/>
            <a:ext cx="2133600" cy="365125"/>
          </a:xfrm>
        </p:spPr>
        <p:txBody>
          <a:bodyPr/>
          <a:lstStyle/>
          <a:p>
            <a:pPr algn="ctr"/>
            <a:fld id="{B098CA1A-A2F6-4269-BBA7-825E6F2C3753}" type="datetime9">
              <a:rPr lang="pt-BR" sz="2000" b="1" i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pPr algn="ctr"/>
              <a:t>18/02/2020 20:19:37</a:t>
            </a:fld>
            <a:endParaRPr lang="pt-BR" sz="20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6444208" y="3645024"/>
            <a:ext cx="30243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. </a:t>
            </a:r>
            <a:endParaRPr lang="pt-BR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20656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863">
        <p14:pan dir="d"/>
      </p:transition>
    </mc:Choice>
    <mc:Fallback>
      <p:transition spd="slow" advTm="986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250"/>
                            </p:stCondLst>
                            <p:childTnLst>
                              <p:par>
                                <p:cTn id="10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250"/>
                            </p:stCondLst>
                            <p:childTnLst>
                              <p:par>
                                <p:cTn id="1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/>
      <p:bldP spid="7" grpId="0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228</TotalTime>
  <Words>337</Words>
  <Application>Microsoft Office PowerPoint</Application>
  <PresentationFormat>Apresentação na tela (4:3)</PresentationFormat>
  <Paragraphs>69</Paragraphs>
  <Slides>12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12</vt:i4>
      </vt:variant>
    </vt:vector>
  </HeadingPairs>
  <TitlesOfParts>
    <vt:vector size="13" baseType="lpstr"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Waldete</dc:creator>
  <cp:lastModifiedBy>Waldete</cp:lastModifiedBy>
  <cp:revision>12</cp:revision>
  <dcterms:created xsi:type="dcterms:W3CDTF">2020-02-18T20:11:16Z</dcterms:created>
  <dcterms:modified xsi:type="dcterms:W3CDTF">2020-02-18T23:59:45Z</dcterms:modified>
</cp:coreProperties>
</file>