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Q/+6pdLYUREK1XSkAi6DQ==" hashData="3w58S0jDUxw7Ub8U87led63aXs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576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C1639B-533F-497A-BA87-08370C178680}" type="datetimeFigureOut">
              <a:rPr lang="pt-BR" smtClean="0"/>
              <a:t>27/03/2020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B9AA86-F533-408C-85DD-6AD9722C08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1944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04866-9C93-4CC3-884E-573616A681D0}" type="datetimeFigureOut">
              <a:rPr lang="pt-BR" smtClean="0"/>
              <a:t>27/03/2020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B92ED-A581-4780-8D9A-239DA862D7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6763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04866-9C93-4CC3-884E-573616A681D0}" type="datetimeFigureOut">
              <a:rPr lang="pt-BR" smtClean="0"/>
              <a:t>27/03/2020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B92ED-A581-4780-8D9A-239DA862D7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9553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04866-9C93-4CC3-884E-573616A681D0}" type="datetimeFigureOut">
              <a:rPr lang="pt-BR" smtClean="0"/>
              <a:t>27/03/2020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B92ED-A581-4780-8D9A-239DA862D7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0131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04866-9C93-4CC3-884E-573616A681D0}" type="datetimeFigureOut">
              <a:rPr lang="pt-BR" smtClean="0"/>
              <a:t>27/03/2020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B92ED-A581-4780-8D9A-239DA862D7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7214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04866-9C93-4CC3-884E-573616A681D0}" type="datetimeFigureOut">
              <a:rPr lang="pt-BR" smtClean="0"/>
              <a:t>27/03/2020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B92ED-A581-4780-8D9A-239DA862D7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5620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04866-9C93-4CC3-884E-573616A681D0}" type="datetimeFigureOut">
              <a:rPr lang="pt-BR" smtClean="0"/>
              <a:t>27/03/2020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B92ED-A581-4780-8D9A-239DA862D7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9387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04866-9C93-4CC3-884E-573616A681D0}" type="datetimeFigureOut">
              <a:rPr lang="pt-BR" smtClean="0"/>
              <a:t>27/03/2020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B92ED-A581-4780-8D9A-239DA862D7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2973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04866-9C93-4CC3-884E-573616A681D0}" type="datetimeFigureOut">
              <a:rPr lang="pt-BR" smtClean="0"/>
              <a:t>27/03/2020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B92ED-A581-4780-8D9A-239DA862D7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1129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04866-9C93-4CC3-884E-573616A681D0}" type="datetimeFigureOut">
              <a:rPr lang="pt-BR" smtClean="0"/>
              <a:t>27/03/2020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B92ED-A581-4780-8D9A-239DA862D7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190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04866-9C93-4CC3-884E-573616A681D0}" type="datetimeFigureOut">
              <a:rPr lang="pt-BR" smtClean="0"/>
              <a:t>27/03/2020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B92ED-A581-4780-8D9A-239DA862D7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679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04866-9C93-4CC3-884E-573616A681D0}" type="datetimeFigureOut">
              <a:rPr lang="pt-BR" smtClean="0"/>
              <a:t>27/03/2020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B92ED-A581-4780-8D9A-239DA862D7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964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004866-9C93-4CC3-884E-573616A681D0}" type="datetimeFigureOut">
              <a:rPr lang="pt-BR" smtClean="0"/>
              <a:t>27/03/2020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B92ED-A581-4780-8D9A-239DA862D7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3931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prism dir="d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recantodasletras.com.br/" TargetMode="Externa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26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26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55776" y="188640"/>
            <a:ext cx="6696744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aldete\Desktop\flor do mandacaru 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049" y="0"/>
            <a:ext cx="4441676" cy="253066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aldete\Desktop\flor de mandacaru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080" y="-99392"/>
            <a:ext cx="1854448" cy="354811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Waldete\Desktop\flor de mandacaru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24"/>
            <a:ext cx="1854448" cy="354811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539552" y="6413266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Formatação: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26março20</a:t>
            </a:r>
            <a:endParaRPr lang="pt-BR" sz="2000" b="1" i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426966" y="3235623"/>
            <a:ext cx="4809330" cy="769441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Flor do Mandacaru</a:t>
            </a:r>
            <a:endParaRPr lang="pt-BR" sz="4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051209" y="4603775"/>
            <a:ext cx="2113079" cy="769441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Gabriola" panose="04040605051002020D02" pitchFamily="82" charset="0"/>
              </a:rPr>
              <a:t>Vilma Leão</a:t>
            </a:r>
            <a:endParaRPr lang="pt-BR" sz="4400" b="0" i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9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11">
        <p14:prism dir="d"/>
        <p:sndAc>
          <p:stSnd loop="1">
            <p:snd r:embed="rId2" name="Poly - Noite Cheia Estrelas.wav"/>
          </p:stSnd>
        </p:sndAc>
      </p:transition>
    </mc:Choice>
    <mc:Fallback>
      <p:transition spd="slow" advTm="7411">
        <p:fade/>
        <p:sndAc>
          <p:stSnd loop="1">
            <p:snd r:embed="rId2" name="Poly - Noite Cheia Estrel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2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2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55776" y="188640"/>
            <a:ext cx="6696744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aldete\Desktop\flor do mandacaru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049" y="0"/>
            <a:ext cx="4441676" cy="253066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aldete\Desktop\flor de mandacar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080" y="-99392"/>
            <a:ext cx="1854448" cy="354811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Waldete\Desktop\flor de mandacar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24"/>
            <a:ext cx="1854448" cy="354811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539552" y="6413266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Formatação: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26março20</a:t>
            </a:r>
            <a:endParaRPr lang="pt-BR" sz="2000" b="1" i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483768" y="3140968"/>
            <a:ext cx="4986312" cy="193899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flor do mandacaru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Para o povo nordestino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Simboliza a esperança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Anuncia a bonança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a mudança do destino.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182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12">
        <p14:prism dir="d"/>
      </p:transition>
    </mc:Choice>
    <mc:Fallback>
      <p:transition spd="slow" advTm="120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2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2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55776" y="188640"/>
            <a:ext cx="6696744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aldete\Desktop\flor do mandacaru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049" y="0"/>
            <a:ext cx="4441676" cy="253066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aldete\Desktop\flor de mandacar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080" y="-99392"/>
            <a:ext cx="1854448" cy="354811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Waldete\Desktop\flor de mandacar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24"/>
            <a:ext cx="1854448" cy="354811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539552" y="6413266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Formatação: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26março20</a:t>
            </a:r>
            <a:endParaRPr lang="pt-BR" sz="2000" b="1" i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321992" y="3212976"/>
            <a:ext cx="5058320" cy="193899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 ela que anuncia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Do inverno a chegada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Faz o homem do sertão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Preparar seu pedaço de chão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Amolar sua enxada.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182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124">
        <p14:prism dir="d"/>
      </p:transition>
    </mc:Choice>
    <mc:Fallback>
      <p:transition spd="slow" advTm="121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2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2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55776" y="188640"/>
            <a:ext cx="6696744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aldete\Desktop\flor do mandacaru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049" y="0"/>
            <a:ext cx="4441676" cy="253066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aldete\Desktop\flor de mandacar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080" y="-99392"/>
            <a:ext cx="1854448" cy="354811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Waldete\Desktop\flor de mandacar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24"/>
            <a:ext cx="1854448" cy="354811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539552" y="6413266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Formatação: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26março20</a:t>
            </a:r>
            <a:endParaRPr lang="pt-BR" sz="2000" b="1" i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321992" y="3290208"/>
            <a:ext cx="5148088" cy="193899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Flor de beleza exótica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Caprichosa e delicada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Aparece com a primavera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Comunica o fim da espera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Dura apenas uma madrugada.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182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829">
        <p14:prism dir="d"/>
      </p:transition>
    </mc:Choice>
    <mc:Fallback>
      <p:transition spd="slow" advTm="138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2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2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55776" y="188640"/>
            <a:ext cx="6696744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aldete\Desktop\flor do mandacaru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049" y="0"/>
            <a:ext cx="4441676" cy="253066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aldete\Desktop\flor de mandacar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080" y="-99392"/>
            <a:ext cx="1854448" cy="354811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Waldete\Desktop\flor de mandacar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24"/>
            <a:ext cx="1854448" cy="354811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539552" y="6413266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Formatação: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26março20</a:t>
            </a:r>
            <a:endParaRPr lang="pt-BR" sz="2000" b="1" i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321992" y="3284984"/>
            <a:ext cx="4882733" cy="193899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Ela como a coruja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Aparece ao anoitecer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Encanta com sua beleza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Perfuma sua redondeza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Murcha ao amanhecer.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182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08">
        <p14:prism dir="d"/>
      </p:transition>
    </mc:Choice>
    <mc:Fallback>
      <p:transition spd="slow" advTm="117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2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2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55776" y="188640"/>
            <a:ext cx="6696744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aldete\Desktop\flor do mandacaru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049" y="0"/>
            <a:ext cx="4441676" cy="253066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aldete\Desktop\flor de mandacar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080" y="-99392"/>
            <a:ext cx="1854448" cy="354811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Waldete\Desktop\flor de mandacar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24"/>
            <a:ext cx="1854448" cy="354811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539552" y="6413266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Formatação: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26março20</a:t>
            </a:r>
            <a:endParaRPr lang="pt-BR" sz="2000" b="1" i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411760" y="3284984"/>
            <a:ext cx="4896544" cy="193899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surge no seu lugar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Uma fruta avermelhada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 sementes miudinhas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Todas bem pretinhas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 uma polpa esbranquiçada.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182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54">
        <p14:prism dir="d"/>
      </p:transition>
    </mc:Choice>
    <mc:Fallback>
      <p:transition spd="slow" advTm="132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2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2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55776" y="188640"/>
            <a:ext cx="6696744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aldete\Desktop\flor do mandacaru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049" y="0"/>
            <a:ext cx="4441676" cy="253066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aldete\Desktop\flor de mandacar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080" y="-99392"/>
            <a:ext cx="1854448" cy="354811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Waldete\Desktop\flor de mandacar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24"/>
            <a:ext cx="1854448" cy="354811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539552" y="6413266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Formatação: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26março20</a:t>
            </a:r>
            <a:endParaRPr lang="pt-BR" sz="2000" b="1" i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321992" y="3212976"/>
            <a:ext cx="4986312" cy="193899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Como o bravo nordestino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Essa flor de curta vida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Em sua breve jornada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Deixa a presença marcada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Devolve a esperança tolhida.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4963553" y="5395863"/>
            <a:ext cx="1762021" cy="646331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Gabriola" panose="04040605051002020D02" pitchFamily="82" charset="0"/>
              </a:rPr>
              <a:t>Vilma Leão</a:t>
            </a:r>
            <a:endParaRPr lang="pt-BR" sz="3600" b="0" i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182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582">
        <p14:prism dir="d"/>
      </p:transition>
    </mc:Choice>
    <mc:Fallback>
      <p:transition spd="slow" advTm="145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1100"/>
                            </p:stCondLst>
                            <p:childTnLst>
                              <p:par>
                                <p:cTn id="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2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2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55776" y="188640"/>
            <a:ext cx="6696744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aldete\Desktop\flor do mandacaru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049" y="0"/>
            <a:ext cx="4441676" cy="253066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aldete\Desktop\flor de mandacar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080" y="-99392"/>
            <a:ext cx="1854448" cy="354811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Waldete\Desktop\flor de mandacar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24"/>
            <a:ext cx="1854448" cy="354811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539552" y="6413266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Formatação: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26março20</a:t>
            </a:r>
            <a:endParaRPr lang="pt-BR" sz="2000" b="1" i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914022" y="2564904"/>
            <a:ext cx="217014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Créditos</a:t>
            </a:r>
            <a:endParaRPr lang="pt-BR" sz="4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411760" y="3356992"/>
            <a:ext cx="479296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POESIA DE VILMA LEÃO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FONTE: INTERNET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FOTOS: INTERNET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www.recantodasletras.com.br</a:t>
            </a:r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555776" y="5157192"/>
            <a:ext cx="48245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RESPEITE OS DIREITOS AUTORAIS DE VILMA LÃO, NÃO RETIRANDO E NEM ADULTERANDO SEUS CRÉDISTOS. </a:t>
            </a:r>
            <a:endParaRPr lang="pt-BR" sz="2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80182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505">
        <p14:prism dir="d"/>
      </p:transition>
    </mc:Choice>
    <mc:Fallback>
      <p:transition spd="slow" advTm="165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150"/>
                            </p:stCondLst>
                            <p:childTnLst>
                              <p:par>
                                <p:cTn id="1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2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2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55776" y="188640"/>
            <a:ext cx="6696744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aldete\Desktop\flor do mandacaru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049" y="0"/>
            <a:ext cx="4441676" cy="253066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aldete\Desktop\flor de mandacar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080" y="-99392"/>
            <a:ext cx="1854448" cy="354811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Waldete\Desktop\flor de mandacar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24"/>
            <a:ext cx="1854448" cy="354811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539552" y="6413266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Formatação: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26março20</a:t>
            </a:r>
            <a:endParaRPr lang="pt-BR" sz="2000" b="1" i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55776" y="3645024"/>
            <a:ext cx="48245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FORMATAÇÃO: W@L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MÚSICA: NOITE CHEIA DE ESTRELAS  (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Poly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NEPOMUCENO - 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182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61">
        <p14:prism dir="d"/>
      </p:transition>
    </mc:Choice>
    <mc:Fallback>
      <p:transition spd="slow" advTm="54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2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2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55776" y="188640"/>
            <a:ext cx="6696744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aldete\Desktop\flor do mandacaru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049" y="0"/>
            <a:ext cx="4441676" cy="253066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aldete\Desktop\flor de mandacar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080" y="-99392"/>
            <a:ext cx="1854448" cy="354811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Waldete\Desktop\flor de mandacar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24"/>
            <a:ext cx="1854448" cy="354811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539552" y="6413266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Formatação: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26março20</a:t>
            </a:r>
            <a:endParaRPr lang="pt-BR" sz="2000" b="1" i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817873" y="5232102"/>
            <a:ext cx="4172937" cy="107721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“Anuncia a bonança</a:t>
            </a:r>
          </a:p>
          <a:p>
            <a:pPr algn="ctr"/>
            <a:r>
              <a:rPr lang="pt-BR" sz="32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E a mudança do destino</a:t>
            </a:r>
            <a:endParaRPr lang="pt-BR" sz="32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000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337386" y="2204864"/>
            <a:ext cx="70665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www.sergrasan.com/wal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000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251520" y="3855963"/>
            <a:ext cx="2133600" cy="365125"/>
          </a:xfrm>
        </p:spPr>
        <p:txBody>
          <a:bodyPr/>
          <a:lstStyle/>
          <a:p>
            <a:pPr algn="ctr"/>
            <a:fld id="{B7FA9521-38FC-4821-8754-3FA671DD2F72}" type="datetime9">
              <a:rPr lang="pt-BR" sz="20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27/03/2020 21:19:59</a:t>
            </a:fld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660232" y="3861048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13" name="Picture 7" descr="C:\Users\Waldete\Desktop\flor de mandacar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700" y="2973906"/>
            <a:ext cx="1854448" cy="280831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6237" y="3933056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0182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373">
        <p14:prism dir="d"/>
      </p:transition>
    </mc:Choice>
    <mc:Fallback>
      <p:transition spd="slow" advTm="133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95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95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430</TotalTime>
  <Words>275</Words>
  <Application>Microsoft Office PowerPoint</Application>
  <PresentationFormat>Apresentação na tela (4:3)</PresentationFormat>
  <Paragraphs>57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14</cp:revision>
  <dcterms:created xsi:type="dcterms:W3CDTF">2020-03-26T23:57:53Z</dcterms:created>
  <dcterms:modified xsi:type="dcterms:W3CDTF">2020-03-28T02:08:02Z</dcterms:modified>
</cp:coreProperties>
</file>