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LZfDLo2IHNZ80lA9b8YeQ==" hashData="7bOp6nJb6uOnjCYiOae3F+UhLN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94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07FD9-67AF-461E-866E-03EEA794FA46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1CDEA1-0900-40FE-98B5-6FE216BE9B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9078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1A800-947B-4B38-A68F-9B62AA4A2F9E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9F4-6063-474E-8789-AFB65CE2B0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66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1A800-947B-4B38-A68F-9B62AA4A2F9E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9F4-6063-474E-8789-AFB65CE2B0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474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1A800-947B-4B38-A68F-9B62AA4A2F9E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9F4-6063-474E-8789-AFB65CE2B0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952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1A800-947B-4B38-A68F-9B62AA4A2F9E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9F4-6063-474E-8789-AFB65CE2B0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501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1A800-947B-4B38-A68F-9B62AA4A2F9E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9F4-6063-474E-8789-AFB65CE2B0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347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1A800-947B-4B38-A68F-9B62AA4A2F9E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9F4-6063-474E-8789-AFB65CE2B0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097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1A800-947B-4B38-A68F-9B62AA4A2F9E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9F4-6063-474E-8789-AFB65CE2B0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243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1A800-947B-4B38-A68F-9B62AA4A2F9E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9F4-6063-474E-8789-AFB65CE2B0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580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1A800-947B-4B38-A68F-9B62AA4A2F9E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9F4-6063-474E-8789-AFB65CE2B0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913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1A800-947B-4B38-A68F-9B62AA4A2F9E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9F4-6063-474E-8789-AFB65CE2B0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997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1A800-947B-4B38-A68F-9B62AA4A2F9E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9F4-6063-474E-8789-AFB65CE2B0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468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1A800-947B-4B38-A68F-9B62AA4A2F9E}" type="datetimeFigureOut">
              <a:rPr lang="pt-BR" smtClean="0"/>
              <a:t>24/03/2020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C79F4-6063-474E-8789-AFB65CE2B0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6639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recantodasletras.com.br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361056" y="0"/>
            <a:ext cx="9613576" cy="695739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100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036496" cy="252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224" y="4941168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44624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032409" y="2564904"/>
            <a:ext cx="6414706" cy="1200329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IMPONDERÁVEL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496735" y="4449886"/>
            <a:ext cx="517160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anose="03020402040607040605" pitchFamily="66" charset="0"/>
              </a:rPr>
              <a:t>Ana Maria </a:t>
            </a:r>
            <a:r>
              <a:rPr lang="pt-BR" sz="6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anose="03020402040607040605" pitchFamily="66" charset="0"/>
              </a:rPr>
              <a:t>Gazzaneo</a:t>
            </a:r>
            <a:endParaRPr lang="pt-BR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108520" y="6381328"/>
            <a:ext cx="9036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23março20</a:t>
            </a:r>
            <a:endParaRPr lang="pt-BR" sz="2400" b="1" i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78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901">
        <p14:prism dir="d" isContent="1" isInverted="1"/>
        <p:sndAc>
          <p:stSnd loop="1">
            <p:snd r:embed="rId2" name="Cortazar - For A Better World.wav"/>
          </p:stSnd>
        </p:sndAc>
      </p:transition>
    </mc:Choice>
    <mc:Fallback xmlns="">
      <p:transition spd="slow" advTm="7901">
        <p:fade/>
        <p:sndAc>
          <p:stSnd loop="1">
            <p:snd r:embed="rId5" name="Cortazar - For A Better Wor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361056" y="0"/>
            <a:ext cx="9613576" cy="695739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10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036496" cy="252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224" y="4941168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44624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907704" y="2261190"/>
            <a:ext cx="66247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Vidente algum previu o imponderável</a:t>
            </a:r>
          </a:p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Um vírus que causasse a Pandemia.</a:t>
            </a:r>
          </a:p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Oculto e insuspeitado, quem diria, </a:t>
            </a:r>
          </a:p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 terra, detonou o califado. </a:t>
            </a:r>
            <a:endParaRPr lang="pt-BR" sz="2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108520" y="6381328"/>
            <a:ext cx="9036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23março20</a:t>
            </a:r>
            <a:endParaRPr lang="pt-BR" sz="2400" b="1" i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6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9112">
        <p14:prism dir="d" isContent="1" isInverted="1"/>
      </p:transition>
    </mc:Choice>
    <mc:Fallback xmlns="">
      <p:transition spd="slow" advTm="191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361056" y="0"/>
            <a:ext cx="9613576" cy="695739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10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036496" cy="252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224" y="4941168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44624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63688" y="2204864"/>
            <a:ext cx="69127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Bem ágil abrigou passo maleável</a:t>
            </a:r>
          </a:p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Cuidado com as mãos, na assepsia</a:t>
            </a:r>
          </a:p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vida que por triz se perderia...</a:t>
            </a:r>
          </a:p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Demônio de poder incalculável.</a:t>
            </a:r>
            <a:endParaRPr lang="pt-BR" sz="2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108520" y="6381328"/>
            <a:ext cx="9036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23março20</a:t>
            </a:r>
            <a:endParaRPr lang="pt-BR" sz="2400" b="1" i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6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76">
        <p14:prism dir="d" isContent="1" isInverted="1"/>
      </p:transition>
    </mc:Choice>
    <mc:Fallback xmlns="">
      <p:transition spd="slow" advTm="200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361056" y="0"/>
            <a:ext cx="9613576" cy="695739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10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036496" cy="252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224" y="4941168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44624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91680" y="2420888"/>
            <a:ext cx="7488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Também nos obrigou a ponderar</a:t>
            </a:r>
          </a:p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Amar sem proclamar, sem nem um toque...</a:t>
            </a:r>
          </a:p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Amar que na distância tem o enfoque... </a:t>
            </a:r>
            <a:endParaRPr lang="pt-BR" sz="2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108520" y="6381328"/>
            <a:ext cx="9036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23março20</a:t>
            </a:r>
            <a:endParaRPr lang="pt-BR" sz="2400" b="1" i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6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557">
        <p14:prism dir="d" isContent="1" isInverted="1"/>
      </p:transition>
    </mc:Choice>
    <mc:Fallback xmlns="">
      <p:transition spd="slow" advTm="155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361056" y="0"/>
            <a:ext cx="9613576" cy="695739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10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036496" cy="252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224" y="4941168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44624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187624" y="2420888"/>
            <a:ext cx="7704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Obriga o ser humano a repensar</a:t>
            </a:r>
          </a:p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forma de viver, desenfreada</a:t>
            </a:r>
          </a:p>
          <a:p>
            <a:pPr algn="ctr"/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obriga a obedecer sem dizer nada. </a:t>
            </a:r>
            <a:endParaRPr lang="pt-BR" sz="2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538090" y="4449886"/>
            <a:ext cx="46730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Ana Maria </a:t>
            </a:r>
            <a:r>
              <a:rPr lang="pt-BR" sz="3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Gazzaneo</a:t>
            </a:r>
            <a:endParaRPr lang="pt-BR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-108520" y="6381328"/>
            <a:ext cx="9036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23março20</a:t>
            </a:r>
            <a:endParaRPr lang="pt-BR" sz="2400" b="1" i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6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7382">
        <p14:prism dir="d" isContent="1" isInverted="1"/>
      </p:transition>
    </mc:Choice>
    <mc:Fallback xmlns="">
      <p:transition spd="slow" advTm="173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361056" y="0"/>
            <a:ext cx="9613576" cy="695739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10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036496" cy="252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224" y="4941168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44624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91069" y="116632"/>
            <a:ext cx="256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Créditos</a:t>
            </a:r>
            <a:endParaRPr lang="pt-B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195736" y="2276872"/>
            <a:ext cx="68407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POEMA DE ANA MARIA GAZZANEO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FONTE: INTERNET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www.recantodasletras.com.br</a:t>
            </a:r>
            <a:endParaRPr lang="pt-BR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331640" y="5085184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RETIRE E NEM ADULTERE OS CRÉDITOS. RESPEITE OS DIREITOS AUTORAIS DE ANA MARIA GAZZANEO.</a:t>
            </a:r>
            <a:endParaRPr lang="pt-BR" sz="2400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108520" y="6381328"/>
            <a:ext cx="9036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23março20</a:t>
            </a:r>
            <a:endParaRPr lang="pt-BR" sz="2400" b="1" i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6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108">
        <p14:prism dir="d" isContent="1" isInverted="1"/>
      </p:transition>
    </mc:Choice>
    <mc:Fallback xmlns="">
      <p:transition spd="slow" advTm="201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6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361056" y="0"/>
            <a:ext cx="9613576" cy="695739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10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036496" cy="252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224" y="4941168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44624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195736" y="2492896"/>
            <a:ext cx="61926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W@L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FOR A BETTER WORLD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(Ernesto </a:t>
            </a:r>
            <a:r>
              <a:rPr lang="pt-BR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Cortazar</a:t>
            </a:r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NEPOMUCENO - MG</a:t>
            </a:r>
            <a:endParaRPr lang="pt-B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108520" y="6381328"/>
            <a:ext cx="9036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23março20</a:t>
            </a:r>
            <a:endParaRPr lang="pt-BR" sz="2400" b="1" i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6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955">
        <p14:prism dir="d" isContent="1" isInverted="1"/>
      </p:transition>
    </mc:Choice>
    <mc:Fallback xmlns="">
      <p:transition spd="slow" advTm="69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361056" y="0"/>
            <a:ext cx="9613576" cy="695739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10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036496" cy="252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224" y="4941168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2.1 - Letters Cintilante\02 - Letters Cintilantes (98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44624"/>
            <a:ext cx="65024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7550" y="260648"/>
            <a:ext cx="84675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anose="020B0A04020102020204" pitchFamily="34" charset="0"/>
              </a:rPr>
              <a:t>www.sergrasan.com/wal</a:t>
            </a:r>
            <a:endParaRPr lang="pt-BR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-252395" y="5589240"/>
            <a:ext cx="964879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“E obriga a obedecer sem dizer nada”.</a:t>
            </a:r>
            <a:endParaRPr lang="pt-BR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-441920" y="4005064"/>
            <a:ext cx="2133600" cy="365125"/>
          </a:xfrm>
        </p:spPr>
        <p:txBody>
          <a:bodyPr/>
          <a:lstStyle/>
          <a:p>
            <a:pPr algn="ctr"/>
            <a:fld id="{A51E3A99-0C3F-4873-B49C-DCC4FF310C0C}" type="datetime9">
              <a:rPr lang="pt-BR" sz="20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24/03/2020 14:04:12</a:t>
            </a:fld>
            <a:endParaRPr lang="pt-BR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516216" y="4005064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 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2050" name="Picture 2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0" y="3209925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-108520" y="6381328"/>
            <a:ext cx="9036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400" b="1" i="1" dirty="0" err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23março20</a:t>
            </a:r>
            <a:endParaRPr lang="pt-BR" sz="2400" b="1" i="1" dirty="0">
              <a:solidFill>
                <a:srgbClr val="FF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6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975">
        <p14:prism dir="d" isContent="1" isInverted="1"/>
      </p:transition>
    </mc:Choice>
    <mc:Fallback xmlns="">
      <p:transition spd="slow" advTm="109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theme/theme1.xml><?xml version="1.0" encoding="utf-8"?>
<a:theme xmlns:a="http://schemas.openxmlformats.org/drawingml/2006/main" name="Imponderável pm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Imponderável pm</Template>
  <TotalTime>5</TotalTime>
  <Words>228</Words>
  <Application>Microsoft Office PowerPoint</Application>
  <PresentationFormat>Apresentação na tela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Imponderável pm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</cp:revision>
  <dcterms:created xsi:type="dcterms:W3CDTF">2020-03-24T16:59:55Z</dcterms:created>
  <dcterms:modified xsi:type="dcterms:W3CDTF">2020-03-24T17:05:28Z</dcterms:modified>
</cp:coreProperties>
</file>