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rZG6dKz8HRSg7gk1kIUYw==" hashData="Ilh9FkDeLZlasj82qebQnsKdt2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BEF99-B4A9-4D9F-BA1B-6AE20A05EB53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6DF1F-E3F4-4579-8E39-B8ECFC06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46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74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62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15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3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0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91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236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96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49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999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15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679E8-9942-49F1-B08F-1A069388DC57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0E59E-86D1-49D6-B847-6E0D92E09E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229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recantodasletras.com.br/" TargetMode="Externa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99792" y="2967335"/>
            <a:ext cx="5739072" cy="11079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Paz à Terra</a:t>
            </a:r>
            <a:endParaRPr lang="pt-BR" sz="6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03848" y="5220489"/>
            <a:ext cx="451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Luh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 Santana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12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13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5">
        <p14:ferris dir="l"/>
        <p:sndAc>
          <p:stSnd loop="1">
            <p:snd r:embed="rId2" name="Kenny G - TheMoment.wav"/>
          </p:stSnd>
        </p:sndAc>
      </p:transition>
    </mc:Choice>
    <mc:Fallback>
      <p:transition spd="slow" advTm="7115">
        <p:fade/>
        <p:sndAc>
          <p:stSnd loop="1">
            <p:snd r:embed="rId2" name="Kenny G - TheMome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11760" y="2852936"/>
            <a:ext cx="6264696" cy="1323439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Milagrosa luz que me ilumina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Revigora minha vida, renova minha alma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Nos dias penosos dai-me calma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Afasta a dor e o amor aproxima.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6">
        <p14:ferris dir="l"/>
      </p:transition>
    </mc:Choice>
    <mc:Fallback>
      <p:transition spd="slow" advTm="15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2852936"/>
            <a:ext cx="6048672" cy="1323439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Luz divina que me fortalece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Traga-me a fé, abandonada, perdida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esperança é júbilo, é vida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sabedoria e o mundo esquece.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49">
        <p14:ferris dir="l"/>
      </p:transition>
    </mc:Choice>
    <mc:Fallback>
      <p:transition spd="slow" advTm="15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99792" y="2924944"/>
            <a:ext cx="5688632" cy="1015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essa luz que é toda de Deus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Sempre dona dos passos meus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Peço aos homens piedade.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00">
        <p14:ferris dir="l"/>
      </p:transition>
    </mc:Choice>
    <mc:Fallback>
      <p:transition spd="slow" advTm="11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2852936"/>
            <a:ext cx="5760640" cy="1015663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Imploro paz, abomino guerra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pelo amor que temos à Terra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Busquemos já, fraternidade!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521560" y="5013176"/>
            <a:ext cx="451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Luh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 Santana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9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83">
        <p14:ferris dir="l"/>
      </p:transition>
    </mc:Choice>
    <mc:Fallback>
      <p:transition spd="slow" advTm="134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3075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170" y="16423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07194" y="2708920"/>
            <a:ext cx="1737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99792" y="3761745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LUH SANTANA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www.recantodasletras.com.br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55776" y="5601434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LUH SANTANA. NÃO RETIRE E NEM ADULTERE SEUS CRÉDITOS. </a:t>
            </a:r>
            <a:endParaRPr lang="pt-BR" sz="2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00">
        <p14:ferris dir="l"/>
      </p:transition>
    </mc:Choice>
    <mc:Fallback>
      <p:transition spd="slow" advTm="12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25"/>
                            </p:stCondLst>
                            <p:childTnLst>
                              <p:par>
                                <p:cTn id="17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75856" y="2924944"/>
            <a:ext cx="4608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THE MOMENT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(Kenny G)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3">
        <p14:ferris dir="l"/>
      </p:transition>
    </mc:Choice>
    <mc:Fallback>
      <p:transition spd="slow" advTm="5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 w="1270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36904" cy="61206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360" y="260648"/>
            <a:ext cx="6672064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5.5 - Universo\05 -  Universo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-459432"/>
            <a:ext cx="3960440" cy="3960440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584176" y="6351711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24março20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770" y="1489919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351645" y="-27384"/>
            <a:ext cx="61807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04306" y="5180999"/>
            <a:ext cx="5510034" cy="113877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“</a:t>
            </a:r>
            <a:r>
              <a:rPr lang="pt-BR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pelo amor que temos à Terra</a:t>
            </a:r>
          </a:p>
          <a:p>
            <a:pPr algn="ctr"/>
            <a:r>
              <a:rPr lang="pt-BR" sz="3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Busquemos já, Fraternidade</a:t>
            </a:r>
            <a:r>
              <a:rPr lang="pt-BR" sz="36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”.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2195736" y="4005064"/>
            <a:ext cx="2133600" cy="365125"/>
          </a:xfrm>
        </p:spPr>
        <p:txBody>
          <a:bodyPr/>
          <a:lstStyle/>
          <a:p>
            <a:pPr algn="ctr"/>
            <a:fld id="{A71EEBC7-7432-4657-8D70-4CA5CC15E70B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24/03/2020 15:07:20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516216" y="3975447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2" name="Picture 3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70970"/>
            <a:ext cx="495300" cy="4381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99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17">
        <p14:ferris dir="l"/>
      </p:transition>
    </mc:Choice>
    <mc:Fallback>
      <p:transition spd="slow" advTm="148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221</Words>
  <Application>Microsoft Office PowerPoint</Application>
  <PresentationFormat>Apresentação na tela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10</cp:revision>
  <dcterms:created xsi:type="dcterms:W3CDTF">2020-03-24T16:40:57Z</dcterms:created>
  <dcterms:modified xsi:type="dcterms:W3CDTF">2020-03-24T21:16:05Z</dcterms:modified>
</cp:coreProperties>
</file>