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XINgwXOIavEYtzzqPSdJg==" hashData="oOFUNeTKkBnihq+WaVguQbUvc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CDA82-86D9-4E9D-BCF6-BF3BCE929458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79738-F679-4FDE-B281-948C14BB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235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449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695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2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695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92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265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08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831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63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5086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96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128F8-621B-4FEF-BFE0-540E0499686D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AE125-CF74-45FB-8B56-EA07BDB2E7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426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ensador.com/" TargetMode="Externa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21236" y="4388911"/>
            <a:ext cx="6207148" cy="1200329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News706 BT" panose="02040804060705020204" pitchFamily="18" charset="0"/>
              </a:rPr>
              <a:t>Andar com fé</a:t>
            </a:r>
            <a:endParaRPr lang="pt-BR" sz="7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News706 BT" panose="020408040607050202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472100" y="5589240"/>
            <a:ext cx="4068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Sílvia Schmidt</a:t>
            </a:r>
            <a:endParaRPr lang="pt-BR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83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513">
        <p14:warp dir="in"/>
        <p:sndAc>
          <p:stSnd loop="1">
            <p:snd r:embed="rId2" name="Cortazar - Concierto De Aranjuez.wav"/>
          </p:stSnd>
        </p:sndAc>
      </p:transition>
    </mc:Choice>
    <mc:Fallback>
      <p:transition spd="slow" advTm="7513">
        <p:fade/>
        <p:sndAc>
          <p:stSnd loop="1">
            <p:snd r:embed="rId2" name="Cortazar - Concierto De Aranjue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800"/>
                            </p:stCondLst>
                            <p:childTnLst>
                              <p:par>
                                <p:cTn id="1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4149080"/>
            <a:ext cx="74168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Andar com fé 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saber que cada dia é um recomeço.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ter certeza que os milagres acontecem 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que os sonhos podem se realizar.</a:t>
            </a:r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500">
        <p14:warp dir="in"/>
      </p:transition>
    </mc:Choice>
    <mc:Fallback>
      <p:transition spd="slow" advTm="1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4293096"/>
            <a:ext cx="7200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Andar com fé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saber que temos asas invisíveis.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fazer pedido a estrelas cadentes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abrir as mãos para o céu. </a:t>
            </a:r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118">
        <p14:warp dir="in"/>
      </p:transition>
    </mc:Choice>
    <mc:Fallback>
      <p:transition spd="slow" advTm="151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75656" y="4000996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Andar com fé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olhar sem temor as portas do desconhecido.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Ter a inocência dos olhos da criança,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lealdade do cão,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beleza da mão </a:t>
            </a:r>
            <a:r>
              <a:rPr lang="pt-BR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esterndida</a:t>
            </a:r>
            <a:endParaRPr lang="pt-BR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dar e receber.</a:t>
            </a:r>
            <a:endParaRPr lang="pt-BR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806">
        <p14:warp dir="in"/>
      </p:transition>
    </mc:Choice>
    <mc:Fallback>
      <p:transition spd="slow" advTm="20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4149080"/>
            <a:ext cx="7128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Andar com fé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usar a força e a coragem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habitam dentro de nós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tudo parece acabado. </a:t>
            </a:r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504">
        <p14:warp dir="in"/>
      </p:transition>
    </mc:Choice>
    <mc:Fallback>
      <p:transition spd="slow" advTm="13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75656" y="4077072"/>
            <a:ext cx="7344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Andar com fé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saber que temos tudo a nosso favor. 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compartilhar as bênçãos multiplicadas.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saber que sempre seremos surpreendidos</a:t>
            </a:r>
          </a:p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presentes do Universo. </a:t>
            </a:r>
            <a:endParaRPr lang="pt-BR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373">
        <p14:warp dir="in"/>
      </p:transition>
    </mc:Choice>
    <mc:Fallback>
      <p:transition spd="slow" advTm="21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4005064"/>
            <a:ext cx="7272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a certeza que o melhor sempre acontece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que tudo aquilo que almejamos 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Está totalmente ao nosso alcance!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Basta só Andar com Fé!</a:t>
            </a:r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048164" y="5858108"/>
            <a:ext cx="4068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Sílvia Schmidt</a:t>
            </a:r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809">
        <p14:warp dir="in"/>
      </p:transition>
    </mc:Choice>
    <mc:Fallback>
      <p:transition spd="slow" advTm="188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375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54453" y="3595663"/>
            <a:ext cx="20856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619672" y="4437112"/>
            <a:ext cx="7524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SÍLVIA SCHMIDT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5"/>
              </a:rPr>
              <a:t>WWW.PENSADOR.COM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403648" y="5733256"/>
            <a:ext cx="7632848" cy="646331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SÍLVIA SCHMIDT. NÃO RETIRE E NEM ADULTERE SEUS CRÉDITOS.</a:t>
            </a:r>
            <a:endParaRPr lang="pt-BR" b="1" i="1" u="sng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373">
        <p14:warp dir="in"/>
      </p:transition>
    </mc:Choice>
    <mc:Fallback>
      <p:transition spd="slow" advTm="12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625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763688" y="4293096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CONCIERTO DE ARANJUEZ (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301">
        <p14:warp dir="in"/>
      </p:transition>
    </mc:Choice>
    <mc:Fallback>
      <p:transition spd="slow" advTm="6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251504" cy="750607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F:\DVDIMAGENS\02.1 - Letters Cintilante\02 - Letters Cintilantes (19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" y="0"/>
            <a:ext cx="9251504" cy="75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DVDIMAGENS\03.2 - Feminino JPG\03 - Femininos JPG (18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4824536" cy="35730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MINHAS IMAGENS QUE ESTAVAM NO COMPUTADOR\DIVERSOS E BONITOS\18881757_1308470142536185_95708782689620017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5078"/>
            <a:ext cx="3240360" cy="275404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641326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latin typeface="Script MT Bold" panose="03040602040607080904" pitchFamily="66" charset="0"/>
              </a:rPr>
              <a:t> / 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09906" y="-27384"/>
            <a:ext cx="7066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755010" y="5241974"/>
            <a:ext cx="6993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Basta só Andar com Fé;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1502296" y="4437112"/>
            <a:ext cx="2133600" cy="365125"/>
          </a:xfrm>
        </p:spPr>
        <p:txBody>
          <a:bodyPr/>
          <a:lstStyle/>
          <a:p>
            <a:fld id="{0CDBB586-F569-4F22-8CF2-E71572E2A30D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01/07/2020 20:53:20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812360" y="4437112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26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68960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97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97">
        <p14:warp dir="in"/>
      </p:transition>
    </mc:Choice>
    <mc:Fallback>
      <p:transition spd="slow" advTm="100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3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50"/>
                            </p:stCondLst>
                            <p:childTnLst>
                              <p:par>
                                <p:cTn id="2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287</Words>
  <Application>Microsoft Office PowerPoint</Application>
  <PresentationFormat>Apresentação na tela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14</cp:revision>
  <dcterms:created xsi:type="dcterms:W3CDTF">2020-06-26T23:47:45Z</dcterms:created>
  <dcterms:modified xsi:type="dcterms:W3CDTF">2020-07-02T01:21:11Z</dcterms:modified>
</cp:coreProperties>
</file>