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Rq6/9Cw/LPYsPB6N1/PFw==" hashData="2XD+7y3rzzpvw+56BDDB9tx8FF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07A7D1-A101-410B-B241-03B48F1B3DDE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FD2243-3E7C-4AA1-9334-6536758604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3685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FD2243-3E7C-4AA1-9334-6536758604FE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335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66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166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164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40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202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991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80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089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374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613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845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8A68B-8FF9-4AF6-B99A-DCFEB6777CF5}" type="datetimeFigureOut">
              <a:rPr lang="pt-BR" smtClean="0"/>
              <a:t>01/10/2014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945D1-53D3-4228-9318-C2148065AB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8328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75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186389" y="4377878"/>
            <a:ext cx="5121915" cy="923330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Freestyle Script" pitchFamily="66" charset="0"/>
              </a:rPr>
              <a:t>O Bêbado E A Equilibrista</a:t>
            </a:r>
            <a:endParaRPr lang="pt-BR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Freestyle Script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3426490" y="5313402"/>
            <a:ext cx="22910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Monotype Corsiva" pitchFamily="66" charset="0"/>
              </a:rPr>
              <a:t>Elis Regina</a:t>
            </a:r>
            <a:endParaRPr lang="pt-BR" sz="4000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87824" y="6444044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18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979">
        <p14:ripple/>
        <p:sndAc>
          <p:stSnd loop="1">
            <p:snd r:embed="rId3" name="MPB - Elis Regina - O bebado e o equilibrista.wav"/>
          </p:stSnd>
        </p:sndAc>
      </p:transition>
    </mc:Choice>
    <mc:Fallback>
      <p:transition spd="slow" advTm="10979">
        <p:fade/>
        <p:sndAc>
          <p:stSnd loop="1">
            <p:snd r:embed="rId3" name="MPB - Elis Regina - O bebado e o equilibris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561">
        <p14:ripple/>
      </p:transition>
    </mc:Choice>
    <mc:Fallback>
      <p:transition spd="slow" advTm="356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090">
        <p14:ripple/>
      </p:transition>
    </mc:Choice>
    <mc:Fallback>
      <p:transition spd="slow" advTm="30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331">
        <p14:ripple/>
      </p:transition>
    </mc:Choice>
    <mc:Fallback>
      <p:transition spd="slow" advTm="43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9752" y="4365104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Caía a tarde feito um viaduto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um bêbado trajando luto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lembrou Carlitos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8078">
        <p14:ripple/>
      </p:transition>
    </mc:Choice>
    <mc:Fallback>
      <p:transition spd="slow" advTm="180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55676" y="4221088"/>
            <a:ext cx="59406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lua tal qual a dona do bordel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Pedia a cada estrela fria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brilho de aluguel.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6373">
        <p14:ripple/>
      </p:transition>
    </mc:Choice>
    <mc:Fallback>
      <p:transition spd="slow" advTm="163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087724" y="4149080"/>
            <a:ext cx="486054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nuvens lá no mata-borrão do céu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Chupavam manchas torturadas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sufoco!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Louco!</a:t>
            </a:r>
          </a:p>
          <a:p>
            <a:pPr algn="ctr"/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144">
        <p14:ripple/>
      </p:transition>
    </mc:Choice>
    <mc:Fallback>
      <p:transition spd="slow" advTm="20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4149080"/>
            <a:ext cx="60486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bêbado com chapéu-coco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Fazia irreverências mil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 noite do Brasil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Brasil!!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4167">
        <p14:ripple/>
      </p:transition>
    </mc:Choice>
    <mc:Fallback>
      <p:transition spd="slow" advTm="141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4149080"/>
            <a:ext cx="619268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sonha com a volta do irmão do Henfil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tanta gente que partiu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rabo de foguete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Chora</a:t>
            </a:r>
          </a:p>
          <a:p>
            <a:pPr algn="ctr"/>
            <a:endParaRPr lang="pt-B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8526">
        <p14:ripple/>
      </p:transition>
    </mc:Choice>
    <mc:Fallback>
      <p:transition spd="slow" advTm="185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71700" y="4293096"/>
            <a:ext cx="54366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nossa Pátria mãe gentil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Choram Marias e </a:t>
            </a:r>
            <a:r>
              <a:rPr lang="pt-BR" sz="20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Clarisses</a:t>
            </a:r>
            <a:endParaRPr lang="pt-BR" sz="20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solo do Brasil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2148">
        <p14:ripple/>
      </p:transition>
    </mc:Choice>
    <mc:Fallback>
      <p:transition spd="slow" advTm="121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5696" y="4149080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sei que uma dor assim pungente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há de ser inutilmente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esperança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7204">
        <p14:ripple/>
      </p:transition>
    </mc:Choice>
    <mc:Fallback>
      <p:transition spd="slow" advTm="172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051720" y="4149080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Dança na corda bamba de sombrinha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em cada passo dessa linha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Pode se machucar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4760">
        <p14:ripple/>
      </p:transition>
    </mc:Choice>
    <mc:Fallback>
      <p:transition spd="slow" advTm="147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057699" y="4005064"/>
            <a:ext cx="50705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Azar!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esperança equilibrista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Sabe que o show de todo artista</a:t>
            </a:r>
          </a:p>
          <a:p>
            <a:pPr algn="ctr"/>
            <a:r>
              <a:rPr lang="pt-BR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que continuar.</a:t>
            </a:r>
            <a:endParaRPr lang="pt-BR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3198">
        <p14:ripple/>
      </p:transition>
    </mc:Choice>
    <mc:Fallback>
      <p:transition spd="slow" advTm="231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55776" y="3933056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CRÉDITOS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331640" y="4509120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COMPOSITORES:  ALDIR BLANC  e JOÃO BOSCO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INTÉRPRETE; ELIS REGINA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FOTOS: POEMAS DO SANDRO (Face Book) e INTERNET (Google)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6853">
        <p14:ripple/>
      </p:transition>
    </mc:Choice>
    <mc:Fallback>
      <p:transition spd="slow" advTm="68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95736" y="4221088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DOS COMPOSITORES, NÃO ADULTERANDO E NEM RETIRANDO SEUS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3276">
        <p14:ripple/>
      </p:transition>
    </mc:Choice>
    <mc:Fallback>
      <p:transition spd="slow" advTm="32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C:\Users\Win\Pictures\DIVERSOS E BONITOS\969917_518929451495944_92210906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699" y="692696"/>
            <a:ext cx="5034581" cy="35283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Win\Pictures\O JARDIM DE LORENZO\424029_520797874620889_167449575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2232248" cy="3359570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Win\Desktop\filmes_2955_corda-bamba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664296" cy="335957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495727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92280" y="6495727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403648" y="6577607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723191" y="4869160"/>
            <a:ext cx="379302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“...O SHOW DE TODO ARTISTA</a:t>
            </a:r>
          </a:p>
          <a:p>
            <a:pPr algn="ctr"/>
            <a:r>
              <a:rPr lang="pt-BR" sz="2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Arabic Typesetting" pitchFamily="66" charset="-78"/>
              </a:rPr>
              <a:t>TEM QUE CONTINUAR...”</a:t>
            </a:r>
            <a:endParaRPr lang="pt-BR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99592" y="901169"/>
            <a:ext cx="722986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6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Espaço Reservado para Data 8"/>
          <p:cNvSpPr>
            <a:spLocks noGrp="1"/>
          </p:cNvSpPr>
          <p:nvPr>
            <p:ph type="dt" sz="half" idx="10"/>
          </p:nvPr>
        </p:nvSpPr>
        <p:spPr>
          <a:xfrm>
            <a:off x="6614864" y="4149080"/>
            <a:ext cx="2133600" cy="365125"/>
          </a:xfrm>
        </p:spPr>
        <p:txBody>
          <a:bodyPr/>
          <a:lstStyle/>
          <a:p>
            <a:pPr algn="ctr"/>
            <a:fld id="{18C8F9FC-59D5-4BAB-91A2-5EFEE1B1237E}" type="datetime1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01/10/2014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95536" y="4221088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843808" y="5877272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94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168">
        <p14:ripple/>
      </p:transition>
    </mc:Choice>
    <mc:Fallback>
      <p:transition spd="slow" advTm="41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301</Words>
  <Application>Microsoft Office PowerPoint</Application>
  <PresentationFormat>Apresentação na tela (4:3)</PresentationFormat>
  <Paragraphs>95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16</cp:revision>
  <dcterms:created xsi:type="dcterms:W3CDTF">2014-09-30T19:04:38Z</dcterms:created>
  <dcterms:modified xsi:type="dcterms:W3CDTF">2014-10-01T22:51:09Z</dcterms:modified>
</cp:coreProperties>
</file>