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Oxx0s7k2ypwezMMh4ZvQg==" hashData="mMFz3z5PLNqn2WzHQQPO1XyVk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8AA12D-2A8E-4D75-AF12-FCB5A6AA731E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07881C-AC97-4345-AA81-10D10DDA31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3173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07881C-AC97-4345-AA81-10D10DDA312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4913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44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322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4662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11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94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159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27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688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078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14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2964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5AA82-72AC-426D-970F-5566332BC11A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99A47-16AB-4795-BB3E-7FBFC4848B1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05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etras.mus.b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668344" y="11663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529936" y="4809926"/>
            <a:ext cx="6354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t-BR" sz="5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Hawaiian</a:t>
            </a:r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pt-BR" sz="5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wedding</a:t>
            </a:r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Song</a:t>
            </a:r>
            <a:endParaRPr lang="pt-BR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331640" y="5949280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solidFill>
                  <a:schemeClr val="bg1"/>
                </a:solidFill>
                <a:latin typeface="Algerian" pitchFamily="82" charset="0"/>
              </a:rPr>
              <a:t>Elvis </a:t>
            </a:r>
            <a:r>
              <a:rPr lang="pt-BR" sz="3600" dirty="0" err="1" smtClean="0">
                <a:solidFill>
                  <a:schemeClr val="bg1"/>
                </a:solidFill>
                <a:latin typeface="Algerian" pitchFamily="82" charset="0"/>
              </a:rPr>
              <a:t>presley</a:t>
            </a:r>
            <a:endParaRPr lang="pt-BR" sz="36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05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5472">
        <p14:switch dir="r"/>
        <p:sndAc>
          <p:stSnd loop="1">
            <p:snd r:embed="rId3" name="Elvis Presley - Hawaiian Wedding.wav"/>
          </p:stSnd>
        </p:sndAc>
      </p:transition>
    </mc:Choice>
    <mc:Fallback>
      <p:transition spd="slow" advTm="5472">
        <p:fade/>
        <p:sndAc>
          <p:stSnd loop="1">
            <p:snd r:embed="rId3" name="Elvis Presley - Hawaiian Wedd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0"/>
                            </p:stCondLst>
                            <p:childTnLst>
                              <p:par>
                                <p:cTn id="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19672" y="4748951"/>
            <a:ext cx="5879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IS THE MOMENT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I’VE WAITED FOR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CAN HEAR  MY HEART SINGING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SOON BELLS WILL BE RINGING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7411">
        <p14:switch dir="l"/>
      </p:transition>
    </mc:Choice>
    <mc:Fallback>
      <p:transition spd="slow" advTm="274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4892967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IS THE MOMENT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SWEET  ALOHA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WILL LOVE YOU LONGER THAN FOREVER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PROMISE ME THAT YOU WILL LEAVE ME NEVER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7997">
        <p14:switch dir="r"/>
      </p:transition>
    </mc:Choice>
    <mc:Fallback>
      <p:transition spd="slow" advTm="279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19672" y="4797152"/>
            <a:ext cx="64807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HERE AND NOW DEAR,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MY LOVE,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VOW  DEAR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PROMISE ME THAT YOU WILL LEAVE  ME NEVER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WILL LOVE YOU LONGER THAN FOREVER.</a:t>
            </a:r>
          </a:p>
        </p:txBody>
      </p:sp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6949">
        <p14:switch dir="l"/>
      </p:transition>
    </mc:Choice>
    <mc:Fallback>
      <p:transition spd="slow" advTm="269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4797152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NOW THAT WE ARE ONE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CLOUDS WON’T HIDE THE SUN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BLUE SKIES OF HAWAII SMILE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THIS, OUR WEDDING DAY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DO LOVE YOU WITH ALL MY HEART.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0478">
        <p14:switch dir="r"/>
      </p:transition>
    </mc:Choice>
    <mc:Fallback>
      <p:transition spd="slow" advTm="304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72942" y="3945250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9592" y="4869160"/>
            <a:ext cx="74888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COMPOSITORES: AL HOFFMAN/CHARLES E. KING/DICK MANNING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ELVIS PRESLEY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www.letras.mus.br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W@L. 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9000">
        <p14:switch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15616" y="501317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DOS COMPOSITORES.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296">
        <p14:switch dir="r"/>
      </p:transition>
    </mc:Choice>
    <mc:Fallback>
      <p:transition spd="slow" advTm="2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Documento 4"/>
          <p:cNvSpPr/>
          <p:nvPr/>
        </p:nvSpPr>
        <p:spPr>
          <a:xfrm>
            <a:off x="683568" y="836712"/>
            <a:ext cx="8460432" cy="6120680"/>
          </a:xfrm>
          <a:prstGeom prst="flowChartDocumen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G:\MINHAS IMAGENS QUE ESTAVAM NO COMPUTADOR\PAISAGENS\544499_493029730781210_101533657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52" y="-27384"/>
            <a:ext cx="6096000" cy="4572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DVDIMAGENS\06.1 - Aves e Passaros\06 -  Aves e Passaros (26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6632"/>
            <a:ext cx="1728192" cy="87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495727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200800" y="6495727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635896" y="6608385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17nov/2015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710208" y="4725144"/>
            <a:ext cx="2133600" cy="365125"/>
          </a:xfrm>
        </p:spPr>
        <p:txBody>
          <a:bodyPr/>
          <a:lstStyle/>
          <a:p>
            <a:pPr algn="ctr"/>
            <a:fld id="{74B8DB5D-F6DC-4F18-B32C-E06F84EE168C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17/11/2015 19:37:14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300192" y="458112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516216" y="5661248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051" name="Picture 3" descr="C:\Users\Win\Desktop\Elvis-Presle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170" y="2920220"/>
            <a:ext cx="2557934" cy="39651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592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9121">
        <p14:switch dir="l"/>
      </p:transition>
    </mc:Choice>
    <mc:Fallback>
      <p:transition spd="slow" advTm="91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194</Words>
  <Application>Microsoft Office PowerPoint</Application>
  <PresentationFormat>Apresentação na tela (4:3)</PresentationFormat>
  <Paragraphs>56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11</cp:revision>
  <dcterms:created xsi:type="dcterms:W3CDTF">2015-11-17T19:49:46Z</dcterms:created>
  <dcterms:modified xsi:type="dcterms:W3CDTF">2015-11-17T22:01:00Z</dcterms:modified>
</cp:coreProperties>
</file>