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rcT6P/f5vNNVFdh0as7eA==" hashData="JflGY3HTf8ven5htED1cTxFNM5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768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2F51F-0E3D-46D2-A6E0-722D97E20916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0830F-78DC-4433-BA84-A0B7DFEC5B7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086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410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13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6240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516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1462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2290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7563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243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553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0369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20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16F3B4-7561-4E6C-B818-B8B9AC513842}" type="datetimeFigureOut">
              <a:rPr lang="pt-BR" smtClean="0"/>
              <a:t>17/11/2015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955C9-F1BC-4996-ACE4-25E93DBFA68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5640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prism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vagalume.com.br/" TargetMode="Externa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785178" y="2492896"/>
            <a:ext cx="557364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ONE DAY IN YOUR LIFE</a:t>
            </a:r>
            <a:endParaRPr lang="pt-BR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2575299" y="3729806"/>
            <a:ext cx="39934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Michael Jackson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7596336" y="404664"/>
            <a:ext cx="37169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Algerian" pitchFamily="82" charset="0"/>
              </a:rPr>
              <a:t>automático</a:t>
            </a:r>
            <a:endParaRPr lang="pt-BR" dirty="0">
              <a:solidFill>
                <a:schemeClr val="bg1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565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7637">
        <p14:prism/>
        <p:sndAc>
          <p:stSnd loop="1">
            <p:snd r:embed="rId2" name="Michael Jackson - One Day in Your Life.wav"/>
          </p:stSnd>
        </p:sndAc>
      </p:transition>
    </mc:Choice>
    <mc:Fallback>
      <p:transition spd="slow" advTm="7637">
        <p:fade/>
        <p:sndAc>
          <p:stSnd loop="1">
            <p:snd r:embed="rId2" name="Michael Jackson - One Day in Your Lif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17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375"/>
                            </p:stCondLst>
                            <p:childTnLst>
                              <p:par>
                                <p:cTn id="8" presetID="3" presetClass="emph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9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594">
        <p14:prism/>
      </p:transition>
    </mc:Choice>
    <mc:Fallback>
      <p:transition spd="slow" advTm="259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13800" y="1124744"/>
            <a:ext cx="55145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DAY IN YOUR LIFE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 A PLACE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SOMEONE TOUCHING YOUR FACE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YOUR’LL COME BAKE AND YOU’LL LOOK AROUND , YOU’LL...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3884">
        <p14:prism/>
      </p:transition>
    </mc:Choice>
    <mc:Fallback>
      <p:transition spd="slow" advTm="238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43832" y="1196752"/>
            <a:ext cx="606061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DAY IN YOUR LIFE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THE LOVE YOU FOUND HERE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ME SOMEHOW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THOUGH YOU DON’T NEED ME NOW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WILL STAY IN YOUR HEART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WHEN THINGS FALL APART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 ONE DAY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4890">
        <p14:prism/>
      </p:transition>
    </mc:Choice>
    <mc:Fallback>
      <p:transition spd="slow" advTm="448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2079" y="1196752"/>
            <a:ext cx="55503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DAY IN YOUR LIFE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YOU FIND THAT YOU’RE ALWAYS WAITING 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A LOVE WE USED TO SHARE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 CALL MY NAME, AND I’LL BE THERE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36291">
        <p14:prism/>
      </p:transition>
    </mc:Choice>
    <mc:Fallback>
      <p:transition spd="slow" advTm="362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G:\MINHAS IMAGENS QUE ESTAVAM NO COMPUTADOR\flores\11926387_10153751801151055_150322031030034350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521" y="44624"/>
            <a:ext cx="3336962" cy="333696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071">
        <p14:prism/>
      </p:transition>
    </mc:Choice>
    <mc:Fallback>
      <p:transition spd="slow" advTm="507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G:\MINHAS IMAGENS QUE ESTAVAM NO COMPUTADOR\flores\flores (531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73" y="-243408"/>
            <a:ext cx="3753289" cy="35197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5205">
        <p14:prism/>
      </p:transition>
    </mc:Choice>
    <mc:Fallback>
      <p:transition spd="slow" advTm="520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G:\MINHAS IMAGENS QUE ESTAVAM NO COMPUTADOR\flores\flores (562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6632"/>
            <a:ext cx="3029322" cy="302932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034">
        <p14:prism/>
      </p:transition>
    </mc:Choice>
    <mc:Fallback>
      <p:transition spd="slow" advTm="403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G:\MINHAS IMAGENS QUE ESTAVAM NO COMPUTADOR\flores\flores (47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424" y="116632"/>
            <a:ext cx="4429156" cy="333417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349">
        <p14:prism/>
      </p:transition>
    </mc:Choice>
    <mc:Fallback>
      <p:transition spd="slow" advTm="63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0071" y="1124744"/>
            <a:ext cx="54783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ME SOMEHOW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THOUG YOU DON’T NEED ME NOW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 WILL STAY IN YOUR HEART 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 WHEN THINGS FALL APART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YOU’LL REMEMBER ONE DAY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30891">
        <p14:prism/>
      </p:transition>
    </mc:Choice>
    <mc:Fallback>
      <p:transition spd="slow" advTm="308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43832" y="1124744"/>
            <a:ext cx="6060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ONE DAY IN YOUR LIFE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WHEN YOU FIND THAT YOU’RE ALWAYS LONELY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A LOVE WE USED TO SHARE</a:t>
            </a:r>
          </a:p>
          <a:p>
            <a:r>
              <a:rPr lang="pt-BR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JUST CALL MY NAME, AND I’LL BE THERE. </a:t>
            </a:r>
            <a:endParaRPr lang="pt-BR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42273">
        <p14:prism/>
      </p:transition>
    </mc:Choice>
    <mc:Fallback>
      <p:transition spd="slow" advTm="422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72942" y="1340768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Créditos</a:t>
            </a:r>
            <a:endParaRPr lang="pt-BR" sz="40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763688" y="2780928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 E INTÉPRETE: MICHAEL JACKSON</a:t>
            </a:r>
          </a:p>
          <a:p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/>
              </a:rPr>
              <a:t>www.vagalume.com.br</a:t>
            </a:r>
            <a:endParaRPr lang="pt-BR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10370">
        <p14:prism/>
      </p:transition>
    </mc:Choice>
    <mc:Fallback>
      <p:transition spd="slow" advTm="103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577696" y="2780928"/>
            <a:ext cx="5946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MICHAEL JACKSON, NÃO RETIRE E NEM ADULTERE SEUS CRÉDITOS. </a:t>
            </a:r>
            <a:endParaRPr lang="pt-BR" b="1" i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144">
        <p14:prism/>
      </p:transition>
    </mc:Choice>
    <mc:Fallback>
      <p:transition spd="slow" advTm="61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pattFill prst="lgCheck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740352" y="-315416"/>
            <a:ext cx="648072" cy="7344816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Retângulo 6"/>
          <p:cNvSpPr/>
          <p:nvPr/>
        </p:nvSpPr>
        <p:spPr>
          <a:xfrm rot="5400000">
            <a:off x="4229962" y="-4077834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 rot="5400000">
            <a:off x="4265966" y="1178749"/>
            <a:ext cx="648072" cy="9757084"/>
          </a:xfrm>
          <a:prstGeom prst="rect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G:\MINHAS IMAGENS QUE ESTAVAM NO COMPUTADOR\DIVERSOS E BONITOS\12036573_916531631774516_8967276698441879127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124744"/>
            <a:ext cx="6336704" cy="460851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95536" y="260648"/>
            <a:ext cx="8280920" cy="633670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9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513013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G:\DVDIMAGENS\04.1 - Flores Animadas\04 - Flores Animadas (27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312" y="620688"/>
            <a:ext cx="2118264" cy="55530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27626" y="836712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87625" y="459253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DVDIMAGENS\07.1 - Bordas\07 Bordas (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27626" y="4520529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108520" y="6021288"/>
            <a:ext cx="583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224886" y="6021288"/>
            <a:ext cx="4115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923928" y="6093296"/>
            <a:ext cx="2697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17/11/2015</a:t>
            </a:r>
            <a:endParaRPr lang="pt-BR" sz="1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44624"/>
            <a:ext cx="845680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72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ench Script MT" pitchFamily="66" charset="0"/>
              </a:rPr>
              <a:t>www.sergrasan.com/walmelodias</a:t>
            </a:r>
            <a:endParaRPr lang="pt-BR" sz="7200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ench Script MT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5894784" y="2564904"/>
            <a:ext cx="2133600" cy="365125"/>
          </a:xfrm>
        </p:spPr>
        <p:txBody>
          <a:bodyPr/>
          <a:lstStyle/>
          <a:p>
            <a:pPr algn="ctr"/>
            <a:fld id="{1C2C0E8F-4CED-428E-AD20-E272C6BDF7D5}" type="datetime9">
              <a:rPr lang="pt-BR" sz="2000" b="1" i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17/11/2015 15:42:03</a:t>
            </a:fld>
            <a:endParaRPr lang="pt-BR" sz="2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403648" y="2483604"/>
            <a:ext cx="3869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45358" y="5158933"/>
            <a:ext cx="32832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62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6296">
        <p14:prism/>
      </p:transition>
    </mc:Choice>
    <mc:Fallback>
      <p:transition spd="slow" advTm="629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1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268</Words>
  <Application>Microsoft Office PowerPoint</Application>
  <PresentationFormat>Apresentação na tela (4:3)</PresentationFormat>
  <Paragraphs>79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2015-11-17T15:12:40Z</dcterms:created>
  <dcterms:modified xsi:type="dcterms:W3CDTF">2015-11-17T18:57:23Z</dcterms:modified>
</cp:coreProperties>
</file>