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83" r:id="rId9"/>
    <p:sldId id="265" r:id="rId10"/>
    <p:sldId id="266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JNPxmHeXB5LiD8solFZHg==" hashData="aewcwinsJadmfQSOKmRYORN0Pa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8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3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21D5B-5EF4-45EF-AE73-D1D5BAF03ADA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487FD-5C07-40DE-91E4-659FD5A644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5644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1201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04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3512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313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4716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932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381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895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134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2900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764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F0063-7041-4B08-932F-92F00E0560F1}" type="datetimeFigureOut">
              <a:rPr lang="pt-BR" smtClean="0"/>
              <a:t>17/06/2014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44476-42BC-42FF-8FC7-27317A9289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141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50">
        <p14:warp dir="in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etras.mus.br/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tângulo 9"/>
          <p:cNvSpPr/>
          <p:nvPr/>
        </p:nvSpPr>
        <p:spPr>
          <a:xfrm rot="21073936">
            <a:off x="936385" y="2091705"/>
            <a:ext cx="5225892" cy="12653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pt-BR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Gracias</a:t>
            </a:r>
            <a:r>
              <a:rPr lang="pt-BR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A La Vida</a:t>
            </a:r>
            <a:endParaRPr lang="pt-B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611560" y="4089266"/>
            <a:ext cx="374083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Elis Regina</a:t>
            </a:r>
            <a:endParaRPr lang="pt-BR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-36512" y="76562"/>
            <a:ext cx="31323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Algerian" pitchFamily="82" charset="0"/>
              </a:rPr>
              <a:t>automático</a:t>
            </a:r>
            <a:endParaRPr lang="pt-BR" sz="2000" dirty="0">
              <a:latin typeface="Algerian" pitchFamily="82" charset="0"/>
            </a:endParaRPr>
          </a:p>
        </p:txBody>
      </p:sp>
      <p:pic>
        <p:nvPicPr>
          <p:cNvPr id="2059" name="Picture 11" descr="D:\07.2 - Estrelas\07 - Estrela (224)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9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539">
        <p14:warp dir="in"/>
        <p:sndAc>
          <p:stSnd loop="1">
            <p:snd r:embed="rId2" name="06 Gracias a la Vida.wav"/>
          </p:stSnd>
        </p:sndAc>
      </p:transition>
    </mc:Choice>
    <mc:Fallback>
      <p:transition spd="slow" advTm="4539">
        <p:fade/>
        <p:sndAc>
          <p:stSnd loop="1">
            <p:snd r:embed="rId2" name="06 Gracias a la Vi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485">
        <p14:warp dir="in"/>
      </p:transition>
    </mc:Choice>
    <mc:Fallback>
      <p:transition spd="slow" advTm="34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354">
        <p14:warp dir="in"/>
      </p:transition>
    </mc:Choice>
    <mc:Fallback>
      <p:transition spd="slow" advTm="53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918">
        <p14:warp dir="in"/>
      </p:transition>
    </mc:Choice>
    <mc:Fallback>
      <p:transition spd="slow" advTm="39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755576" y="782702"/>
            <a:ext cx="30243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GRACIAS A LA VIDA,</a:t>
            </a:r>
          </a:p>
          <a:p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HÁ DADO TANTO</a:t>
            </a:r>
          </a:p>
          <a:p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DIÓ DOS LUCEROS</a:t>
            </a:r>
          </a:p>
          <a:p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CUANDO LOS ABRO</a:t>
            </a:r>
          </a:p>
          <a:p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PERFECTO DISTINGO</a:t>
            </a:r>
          </a:p>
          <a:p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NEGRO DEL BLANCO.</a:t>
            </a:r>
          </a:p>
          <a:p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EM ALTO CIELO</a:t>
            </a:r>
          </a:p>
          <a:p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FONDO ESTRELLADO</a:t>
            </a:r>
          </a:p>
          <a:p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EM LAS MULTITUDES</a:t>
            </a:r>
          </a:p>
          <a:p>
            <a:r>
              <a:rPr lang="pt-B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HOMBRE QUE YO AMO.  </a:t>
            </a:r>
          </a:p>
        </p:txBody>
      </p:sp>
      <p:pic>
        <p:nvPicPr>
          <p:cNvPr id="12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8343">
        <p14:warp dir="in"/>
      </p:transition>
    </mc:Choice>
    <mc:Fallback>
      <p:transition spd="slow" advTm="383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836712"/>
            <a:ext cx="28083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GRACIAS A LA VIDA,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HÁ DADO TANTO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HÁ DADO EL OÍDO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EM TODO SU ANCHO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GRABA NOCHE E DIA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GRILLOS Y CANARIOS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MARTILLOS, TURBINAS, 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LADRIDOS, CHUBAZCOS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VOZ TAN TIERNA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MI BIEN AMADO. </a:t>
            </a:r>
          </a:p>
        </p:txBody>
      </p:sp>
      <p:pic>
        <p:nvPicPr>
          <p:cNvPr id="12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2850">
        <p14:warp dir="in"/>
      </p:transition>
    </mc:Choice>
    <mc:Fallback>
      <p:transition spd="slow" advTm="328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836712"/>
            <a:ext cx="34563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GRACIAS A LA VIDA,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HÁ DADO TANTO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HÁ DADO EL SONIDO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ABECEDARIO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ÉL LAS PALABRAS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PIENSO Y DECLARO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MADRE, AMIGO, HERMANO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LUZ ALUMBRANDO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RUTA DEL ALMA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QUE ESTOY AMANDO.</a:t>
            </a:r>
          </a:p>
        </p:txBody>
      </p:sp>
      <p:pic>
        <p:nvPicPr>
          <p:cNvPr id="12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2439">
        <p14:warp dir="in"/>
      </p:transition>
    </mc:Choice>
    <mc:Fallback>
      <p:transition spd="slow" advTm="324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836712"/>
            <a:ext cx="2880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GRACIAS A LA VIDA,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HÁ DADO TANTO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DIÓ EL CORAZÓN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AGITA SU MARCO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MIRO EL FRUTO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CEREBRO HUMANO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MIRO EL BUENO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 LEJOS DEL MALO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MIRO EL FONDO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TUS OJOS CLAROS.</a:t>
            </a:r>
            <a:endParaRPr lang="pt-BR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7370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1767">
        <p14:warp dir="in"/>
      </p:transition>
    </mc:Choice>
    <mc:Fallback>
      <p:transition spd="slow" advTm="317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836712"/>
            <a:ext cx="28083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GRACIAS A LA VIDA, 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HÁ DANDO TANTO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HÁ DADO LA MARCHA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MIS PIES CANSADOS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ELOS ANDUVE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CIUDADES Y CHARCOS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PLAYAS Y DESIERTOS,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MONTANIAS Y LLANOS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 CASA TUYA,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CALLE Y TU PATIO.</a:t>
            </a:r>
            <a:endParaRPr lang="pt-BR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1879">
        <p14:warp dir="in"/>
      </p:transition>
    </mc:Choice>
    <mc:Fallback>
      <p:transition spd="slow" advTm="318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764704"/>
            <a:ext cx="30243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GRACIAS A LA VIDA,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ME HÁ DADO TANTO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HÁ DADO LA RISA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ME HÁ DADO EL LLANTO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 YO DISTINGO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DICHA DE QUEBRANTO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DOS MATERIALES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FORMAN MI CANTO.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CANTO DE USTEDES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 EL MISMO CANTO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EL CANTO DE TODOS</a:t>
            </a:r>
          </a:p>
          <a:p>
            <a:r>
              <a:rPr lang="pt-BR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 MI PROPIO CANTO.</a:t>
            </a:r>
            <a:endParaRPr lang="pt-BR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9021">
        <p14:warp dir="in"/>
      </p:transition>
    </mc:Choice>
    <mc:Fallback>
      <p:transition spd="slow" advTm="390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257033" y="692696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Créditos</a:t>
            </a:r>
            <a:endParaRPr lang="pt-BR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63588" y="2006838"/>
            <a:ext cx="25562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COMPOSIÇÃO:</a:t>
            </a:r>
          </a:p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VIOLETA PARRA</a:t>
            </a:r>
          </a:p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INTERNET</a:t>
            </a:r>
          </a:p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www.letras.mus.br</a:t>
            </a:r>
            <a:endParaRPr lang="pt-BR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</a:t>
            </a:r>
          </a:p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ELIS REGINA</a:t>
            </a:r>
          </a:p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CD “NOVO MILLENNIUM” – CANÇÕES LATINAS</a:t>
            </a:r>
          </a:p>
          <a:p>
            <a:pPr algn="ctr"/>
            <a:r>
              <a:rPr lang="pt-BR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  <a:endParaRPr lang="pt-BR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11" descr="D:\07.2 - Estrelas\07 - Estrela (224)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000">
        <p14:warp dir="in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63588" y="2420888"/>
            <a:ext cx="24842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DA COMPOSITORA, NÃO RETIRANDO E NEM ADULTERANDO SEUS CRÉDITOS. </a:t>
            </a:r>
            <a:endParaRPr lang="pt-BR" b="1" i="1" u="sng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3000">
        <p14:warp dir="i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95536" y="404664"/>
            <a:ext cx="8352928" cy="6048672"/>
          </a:xfrm>
          <a:prstGeom prst="rect">
            <a:avLst/>
          </a:prstGeom>
          <a:gradFill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54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836712"/>
            <a:ext cx="5112568" cy="6021288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O JARDIM DE LORENZO\427744_514565838577426_850116182_n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-747464"/>
            <a:ext cx="6552728" cy="76054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Win\Pictures\FOTOS VAMOS CRIAR LAÇOS FACE\734339_350883391687599_442595838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130996"/>
            <a:ext cx="2975704" cy="41864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D:\07.1 - Acessorios GIF\07 Acessorios GIF (14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66664" y="2766864"/>
            <a:ext cx="4762500" cy="3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Win\Pictures\FOTOS POEMAS DO SANDRO\1380007_224799524351303_783314719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581128"/>
            <a:ext cx="446449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-180528" y="6453336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40760" y="6434172"/>
            <a:ext cx="4499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2483768" y="6546830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i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17/06/14</a:t>
            </a:r>
            <a:endParaRPr lang="pt-BR" sz="1600" b="1" i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79512" y="-27384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1043608" y="2996952"/>
            <a:ext cx="2133600" cy="365125"/>
          </a:xfrm>
        </p:spPr>
        <p:txBody>
          <a:bodyPr/>
          <a:lstStyle/>
          <a:p>
            <a:pPr algn="ctr"/>
            <a:fld id="{1FC53F34-AF76-4663-99B5-410A684CCD24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17/06/2014 21:12:45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55576" y="1916832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11560" y="4293096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11" descr="D:\07.2 - Estrelas\07 - Estrela (224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85" y="3429000"/>
            <a:ext cx="3333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5904">
        <p14:warp dir="in"/>
      </p:transition>
    </mc:Choice>
    <mc:Fallback>
      <p:transition spd="slow" advTm="59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400</Words>
  <Application>Microsoft Office PowerPoint</Application>
  <PresentationFormat>Apresentação na tela (4:3)</PresentationFormat>
  <Paragraphs>118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15</cp:revision>
  <dcterms:created xsi:type="dcterms:W3CDTF">2014-06-17T19:35:33Z</dcterms:created>
  <dcterms:modified xsi:type="dcterms:W3CDTF">2014-06-18T00:23:19Z</dcterms:modified>
</cp:coreProperties>
</file>