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88" r:id="rId11"/>
    <p:sldId id="289" r:id="rId12"/>
    <p:sldId id="286" r:id="rId13"/>
    <p:sldId id="287" r:id="rId14"/>
    <p:sldId id="267" r:id="rId15"/>
    <p:sldId id="268" r:id="rId16"/>
    <p:sldId id="269" r:id="rId17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BJYBvWEu6GGxZxR3mPdcFg==" hashData="8faeFkEFjv5UX/ehfwVWA86DUbY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54" d="100"/>
          <a:sy n="54" d="100"/>
        </p:scale>
        <p:origin x="-768" y="-6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172E5E3-8CA1-4473-8787-7FA79E3337CA}" type="datetimeFigureOut">
              <a:rPr lang="pt-BR" smtClean="0"/>
              <a:t>16/06/2014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10B96A5-0658-445D-8B3B-178BE5A7463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3147027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74367E-6B76-42B9-BF7D-60B08152B5D0}" type="datetimeFigureOut">
              <a:rPr lang="pt-BR" smtClean="0"/>
              <a:t>16/06/2014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A7A733-06D1-4336-8BE0-1E5464F9B32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111988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74367E-6B76-42B9-BF7D-60B08152B5D0}" type="datetimeFigureOut">
              <a:rPr lang="pt-BR" smtClean="0"/>
              <a:t>16/06/2014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A7A733-06D1-4336-8BE0-1E5464F9B32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734772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74367E-6B76-42B9-BF7D-60B08152B5D0}" type="datetimeFigureOut">
              <a:rPr lang="pt-BR" smtClean="0"/>
              <a:t>16/06/2014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A7A733-06D1-4336-8BE0-1E5464F9B32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806593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74367E-6B76-42B9-BF7D-60B08152B5D0}" type="datetimeFigureOut">
              <a:rPr lang="pt-BR" smtClean="0"/>
              <a:t>16/06/2014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A7A733-06D1-4336-8BE0-1E5464F9B32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359541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74367E-6B76-42B9-BF7D-60B08152B5D0}" type="datetimeFigureOut">
              <a:rPr lang="pt-BR" smtClean="0"/>
              <a:t>16/06/2014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A7A733-06D1-4336-8BE0-1E5464F9B32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04283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74367E-6B76-42B9-BF7D-60B08152B5D0}" type="datetimeFigureOut">
              <a:rPr lang="pt-BR" smtClean="0"/>
              <a:t>16/06/2014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A7A733-06D1-4336-8BE0-1E5464F9B32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546050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74367E-6B76-42B9-BF7D-60B08152B5D0}" type="datetimeFigureOut">
              <a:rPr lang="pt-BR" smtClean="0"/>
              <a:t>16/06/2014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A7A733-06D1-4336-8BE0-1E5464F9B32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198636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74367E-6B76-42B9-BF7D-60B08152B5D0}" type="datetimeFigureOut">
              <a:rPr lang="pt-BR" smtClean="0"/>
              <a:t>16/06/2014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A7A733-06D1-4336-8BE0-1E5464F9B32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384823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74367E-6B76-42B9-BF7D-60B08152B5D0}" type="datetimeFigureOut">
              <a:rPr lang="pt-BR" smtClean="0"/>
              <a:t>16/06/2014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A7A733-06D1-4336-8BE0-1E5464F9B32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67874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74367E-6B76-42B9-BF7D-60B08152B5D0}" type="datetimeFigureOut">
              <a:rPr lang="pt-BR" smtClean="0"/>
              <a:t>16/06/2014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A7A733-06D1-4336-8BE0-1E5464F9B32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873625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74367E-6B76-42B9-BF7D-60B08152B5D0}" type="datetimeFigureOut">
              <a:rPr lang="pt-BR" smtClean="0"/>
              <a:t>16/06/2014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A7A733-06D1-4336-8BE0-1E5464F9B32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082211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200"/>
            </a:gs>
            <a:gs pos="45000">
              <a:srgbClr val="FF7A00"/>
            </a:gs>
            <a:gs pos="70000">
              <a:srgbClr val="FF0300"/>
            </a:gs>
            <a:gs pos="100000">
              <a:srgbClr val="4D0808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74367E-6B76-42B9-BF7D-60B08152B5D0}" type="datetimeFigureOut">
              <a:rPr lang="pt-BR" smtClean="0"/>
              <a:t>16/06/2014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A7A733-06D1-4336-8BE0-1E5464F9B32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78619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323528" y="260648"/>
            <a:ext cx="8496944" cy="6336704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6200000" scaled="1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6" name="Picture 2" descr="C:\Users\Win\Pictures\MOÇAS\1003178_494148190669364_1152644959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404664"/>
            <a:ext cx="5080000" cy="6048672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Arredondar Retângulo em um Canto Diagonal 6"/>
          <p:cNvSpPr/>
          <p:nvPr/>
        </p:nvSpPr>
        <p:spPr>
          <a:xfrm>
            <a:off x="1440160" y="908720"/>
            <a:ext cx="7884368" cy="4608512"/>
          </a:xfrm>
          <a:prstGeom prst="round2Diag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8100000" scaled="1"/>
            <a:tileRect/>
          </a:gra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7" name="Picture 3" descr="C:\Users\Win\Pictures\MOÇAS\1003178_494148190669364_1152644959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320480" y="260648"/>
            <a:ext cx="5292080" cy="6336704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aixaDeTexto 5"/>
          <p:cNvSpPr txBox="1"/>
          <p:nvPr/>
        </p:nvSpPr>
        <p:spPr>
          <a:xfrm>
            <a:off x="-108520" y="6434172"/>
            <a:ext cx="54726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r>
              <a:rPr lang="pt-BR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Melodias</a:t>
            </a:r>
            <a:endParaRPr lang="pt-BR" sz="28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6876256" y="6434172"/>
            <a:ext cx="50405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Formatação: </a:t>
            </a:r>
            <a:r>
              <a:rPr lang="pt-BR" sz="28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28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2771800" y="6546830"/>
            <a:ext cx="388843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6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16junho14</a:t>
            </a:r>
            <a:endParaRPr lang="pt-BR" sz="16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" name="Retângulo 10"/>
          <p:cNvSpPr/>
          <p:nvPr/>
        </p:nvSpPr>
        <p:spPr>
          <a:xfrm>
            <a:off x="1952809" y="2967335"/>
            <a:ext cx="6003567" cy="923330"/>
          </a:xfrm>
          <a:prstGeom prst="rect">
            <a:avLst/>
          </a:prstGeom>
          <a:noFill/>
          <a:effectLst>
            <a:glow rad="139700">
              <a:schemeClr val="accent6">
                <a:satMod val="175000"/>
                <a:alpha val="40000"/>
              </a:schemeClr>
            </a:glow>
          </a:effectLst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54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Segoe Print" pitchFamily="2" charset="0"/>
              </a:rPr>
              <a:t>Contigo Aprendi</a:t>
            </a:r>
            <a:endParaRPr lang="pt-BR" sz="5400" b="1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  <a:latin typeface="Segoe Print" pitchFamily="2" charset="0"/>
            </a:endParaRPr>
          </a:p>
        </p:txBody>
      </p:sp>
      <p:sp>
        <p:nvSpPr>
          <p:cNvPr id="12" name="CaixaDeTexto 11"/>
          <p:cNvSpPr txBox="1"/>
          <p:nvPr/>
        </p:nvSpPr>
        <p:spPr>
          <a:xfrm>
            <a:off x="2051720" y="4149080"/>
            <a:ext cx="54726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dern No. 20" pitchFamily="18" charset="0"/>
              </a:rPr>
              <a:t>José Feliciano</a:t>
            </a:r>
            <a:endParaRPr lang="pt-BR" sz="2800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dern No. 20" pitchFamily="18" charset="0"/>
            </a:endParaRPr>
          </a:p>
        </p:txBody>
      </p:sp>
      <p:sp>
        <p:nvSpPr>
          <p:cNvPr id="13" name="CaixaDeTexto 12"/>
          <p:cNvSpPr txBox="1"/>
          <p:nvPr/>
        </p:nvSpPr>
        <p:spPr>
          <a:xfrm>
            <a:off x="251520" y="188640"/>
            <a:ext cx="46805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itchFamily="82" charset="0"/>
              </a:rPr>
              <a:t>automático</a:t>
            </a:r>
            <a:endParaRPr lang="pt-BR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594151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12976">
        <p14:prism/>
        <p:sndAc>
          <p:stSnd loop="1">
            <p:snd r:embed="rId2" name="01 Contigo Aprendi.wav"/>
          </p:stSnd>
        </p:sndAc>
      </p:transition>
    </mc:Choice>
    <mc:Fallback>
      <p:transition spd="slow" advTm="12976">
        <p:fade/>
        <p:sndAc>
          <p:stSnd loop="1">
            <p:snd r:embed="rId2" name="01 Contigo Aprendi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3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00" de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de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750"/>
                            </p:stCondLst>
                            <p:childTnLst>
                              <p:par>
                                <p:cTn id="13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323528" y="260648"/>
            <a:ext cx="8496944" cy="6336704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6200000" scaled="1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6" name="Picture 2" descr="C:\Users\Win\Pictures\MOÇAS\1003178_494148190669364_1152644959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404664"/>
            <a:ext cx="5080000" cy="6048672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Arredondar Retângulo em um Canto Diagonal 6"/>
          <p:cNvSpPr/>
          <p:nvPr/>
        </p:nvSpPr>
        <p:spPr>
          <a:xfrm>
            <a:off x="1440160" y="908720"/>
            <a:ext cx="7884368" cy="4608512"/>
          </a:xfrm>
          <a:prstGeom prst="round2Diag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8100000" scaled="1"/>
            <a:tileRect/>
          </a:gra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7" name="Picture 3" descr="C:\Users\Win\Pictures\MOÇAS\1003178_494148190669364_1152644959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320480" y="260648"/>
            <a:ext cx="5292080" cy="6336704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aixaDeTexto 5"/>
          <p:cNvSpPr txBox="1"/>
          <p:nvPr/>
        </p:nvSpPr>
        <p:spPr>
          <a:xfrm>
            <a:off x="-108520" y="6434172"/>
            <a:ext cx="54726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r>
              <a:rPr lang="pt-BR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Melodias</a:t>
            </a:r>
            <a:endParaRPr lang="pt-BR" sz="28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6876256" y="6434172"/>
            <a:ext cx="50405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Formatação: </a:t>
            </a:r>
            <a:r>
              <a:rPr lang="pt-BR" sz="28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28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2771800" y="6546830"/>
            <a:ext cx="388843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6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16junho14</a:t>
            </a:r>
            <a:endParaRPr lang="pt-BR" sz="16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5477127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6144">
        <p14:prism/>
      </p:transition>
    </mc:Choice>
    <mc:Fallback>
      <p:transition spd="slow" advTm="614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1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0" dur="1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323528" y="260648"/>
            <a:ext cx="8496944" cy="6336704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6200000" scaled="1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6" name="Picture 2" descr="C:\Users\Win\Pictures\MOÇAS\1003178_494148190669364_1152644959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404664"/>
            <a:ext cx="5080000" cy="6048672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Arredondar Retângulo em um Canto Diagonal 6"/>
          <p:cNvSpPr/>
          <p:nvPr/>
        </p:nvSpPr>
        <p:spPr>
          <a:xfrm>
            <a:off x="1440160" y="908720"/>
            <a:ext cx="7884368" cy="4608512"/>
          </a:xfrm>
          <a:prstGeom prst="round2Diag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8100000" scaled="1"/>
            <a:tileRect/>
          </a:gra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7" name="Picture 3" descr="C:\Users\Win\Pictures\MOÇAS\1003178_494148190669364_1152644959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320480" y="260648"/>
            <a:ext cx="5292080" cy="6336704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aixaDeTexto 5"/>
          <p:cNvSpPr txBox="1"/>
          <p:nvPr/>
        </p:nvSpPr>
        <p:spPr>
          <a:xfrm>
            <a:off x="-108520" y="6434172"/>
            <a:ext cx="54726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r>
              <a:rPr lang="pt-BR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Melodias</a:t>
            </a:r>
            <a:endParaRPr lang="pt-BR" sz="28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6876256" y="6434172"/>
            <a:ext cx="50405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Formatação: </a:t>
            </a:r>
            <a:r>
              <a:rPr lang="pt-BR" sz="28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28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2771800" y="6546830"/>
            <a:ext cx="388843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6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16junho14</a:t>
            </a:r>
            <a:endParaRPr lang="pt-BR" sz="16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5477127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7733">
        <p14:prism/>
      </p:transition>
    </mc:Choice>
    <mc:Fallback>
      <p:transition spd="slow" advTm="773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1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1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323528" y="260648"/>
            <a:ext cx="8496944" cy="6336704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6200000" scaled="1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6" name="Picture 2" descr="C:\Users\Win\Pictures\MOÇAS\1003178_494148190669364_1152644959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404664"/>
            <a:ext cx="5080000" cy="6048672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Arredondar Retângulo em um Canto Diagonal 6"/>
          <p:cNvSpPr/>
          <p:nvPr/>
        </p:nvSpPr>
        <p:spPr>
          <a:xfrm>
            <a:off x="1440160" y="908720"/>
            <a:ext cx="7884368" cy="4608512"/>
          </a:xfrm>
          <a:prstGeom prst="round2Diag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8100000" scaled="1"/>
            <a:tileRect/>
          </a:gra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7" name="Picture 3" descr="C:\Users\Win\Pictures\MOÇAS\1003178_494148190669364_1152644959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320480" y="260648"/>
            <a:ext cx="5292080" cy="6336704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aixaDeTexto 5"/>
          <p:cNvSpPr txBox="1"/>
          <p:nvPr/>
        </p:nvSpPr>
        <p:spPr>
          <a:xfrm>
            <a:off x="-108520" y="6434172"/>
            <a:ext cx="54726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r>
              <a:rPr lang="pt-BR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Melodias</a:t>
            </a:r>
            <a:endParaRPr lang="pt-BR" sz="28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6876256" y="6434172"/>
            <a:ext cx="50405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Formatação: </a:t>
            </a:r>
            <a:r>
              <a:rPr lang="pt-BR" sz="28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28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2771800" y="6546830"/>
            <a:ext cx="388843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6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16junho14</a:t>
            </a:r>
            <a:endParaRPr lang="pt-BR" sz="16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5477127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5451">
        <p14:prism/>
      </p:transition>
    </mc:Choice>
    <mc:Fallback>
      <p:transition spd="slow" advTm="545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" dur="1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1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323528" y="260648"/>
            <a:ext cx="8496944" cy="6336704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6200000" scaled="1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6" name="Picture 2" descr="C:\Users\Win\Pictures\MOÇAS\1003178_494148190669364_1152644959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404664"/>
            <a:ext cx="5080000" cy="6048672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Arredondar Retângulo em um Canto Diagonal 6"/>
          <p:cNvSpPr/>
          <p:nvPr/>
        </p:nvSpPr>
        <p:spPr>
          <a:xfrm>
            <a:off x="1440160" y="908720"/>
            <a:ext cx="7884368" cy="4608512"/>
          </a:xfrm>
          <a:prstGeom prst="round2Diag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8100000" scaled="1"/>
            <a:tileRect/>
          </a:gra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7" name="Picture 3" descr="C:\Users\Win\Pictures\MOÇAS\1003178_494148190669364_1152644959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320480" y="260648"/>
            <a:ext cx="5292080" cy="6336704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aixaDeTexto 5"/>
          <p:cNvSpPr txBox="1"/>
          <p:nvPr/>
        </p:nvSpPr>
        <p:spPr>
          <a:xfrm>
            <a:off x="-108520" y="6434172"/>
            <a:ext cx="54726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r>
              <a:rPr lang="pt-BR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Melodias</a:t>
            </a:r>
            <a:endParaRPr lang="pt-BR" sz="28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6876256" y="6434172"/>
            <a:ext cx="50405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Formatação: </a:t>
            </a:r>
            <a:r>
              <a:rPr lang="pt-BR" sz="28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28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2771800" y="6546830"/>
            <a:ext cx="388843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6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16junho14</a:t>
            </a:r>
            <a:endParaRPr lang="pt-BR" sz="16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1835696" y="851228"/>
            <a:ext cx="590465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dern No. 20" pitchFamily="18" charset="0"/>
              </a:rPr>
              <a:t>Contigo aprendi</a:t>
            </a:r>
          </a:p>
          <a:p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dern No. 20" pitchFamily="18" charset="0"/>
              </a:rPr>
              <a:t>Que </a:t>
            </a:r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dern No. 20" pitchFamily="18" charset="0"/>
              </a:rPr>
              <a:t>existen</a:t>
            </a:r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dern No. 20" pitchFamily="18" charset="0"/>
              </a:rPr>
              <a:t> </a:t>
            </a:r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dern No. 20" pitchFamily="18" charset="0"/>
              </a:rPr>
              <a:t>nuevas</a:t>
            </a:r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dern No. 20" pitchFamily="18" charset="0"/>
              </a:rPr>
              <a:t> e </a:t>
            </a:r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dern No. 20" pitchFamily="18" charset="0"/>
              </a:rPr>
              <a:t>mejores</a:t>
            </a:r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dern No. 20" pitchFamily="18" charset="0"/>
              </a:rPr>
              <a:t> emociones,</a:t>
            </a:r>
          </a:p>
          <a:p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dern No. 20" pitchFamily="18" charset="0"/>
              </a:rPr>
              <a:t>Contigo aprendi</a:t>
            </a:r>
          </a:p>
          <a:p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dern No. 20" pitchFamily="18" charset="0"/>
              </a:rPr>
              <a:t>A </a:t>
            </a:r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dern No. 20" pitchFamily="18" charset="0"/>
              </a:rPr>
              <a:t>conocer</a:t>
            </a:r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dern No. 20" pitchFamily="18" charset="0"/>
              </a:rPr>
              <a:t>  um mundo </a:t>
            </a:r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dern No. 20" pitchFamily="18" charset="0"/>
              </a:rPr>
              <a:t>nuevo</a:t>
            </a:r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dern No. 20" pitchFamily="18" charset="0"/>
              </a:rPr>
              <a:t> de ilusiones.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dern No. 20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477127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23601">
        <p14:prism/>
      </p:transition>
    </mc:Choice>
    <mc:Fallback>
      <p:transition spd="slow" advTm="2360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323528" y="260648"/>
            <a:ext cx="8496944" cy="6336704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6200000" scaled="1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6" name="Picture 2" descr="C:\Users\Win\Pictures\MOÇAS\1003178_494148190669364_1152644959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404664"/>
            <a:ext cx="5080000" cy="6048672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Arredondar Retângulo em um Canto Diagonal 6"/>
          <p:cNvSpPr/>
          <p:nvPr/>
        </p:nvSpPr>
        <p:spPr>
          <a:xfrm>
            <a:off x="1440160" y="908720"/>
            <a:ext cx="7884368" cy="4608512"/>
          </a:xfrm>
          <a:prstGeom prst="round2Diag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8100000" scaled="1"/>
            <a:tileRect/>
          </a:gra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7" name="Picture 3" descr="C:\Users\Win\Pictures\MOÇAS\1003178_494148190669364_1152644959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320480" y="260648"/>
            <a:ext cx="5292080" cy="6336704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aixaDeTexto 5"/>
          <p:cNvSpPr txBox="1"/>
          <p:nvPr/>
        </p:nvSpPr>
        <p:spPr>
          <a:xfrm>
            <a:off x="-108520" y="6434172"/>
            <a:ext cx="54726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r>
              <a:rPr lang="pt-BR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Melodias</a:t>
            </a:r>
            <a:endParaRPr lang="pt-BR" sz="28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6876256" y="6434172"/>
            <a:ext cx="50405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Formatação: </a:t>
            </a:r>
            <a:r>
              <a:rPr lang="pt-BR" sz="28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28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2771800" y="6546830"/>
            <a:ext cx="388843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6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16junho14</a:t>
            </a:r>
            <a:endParaRPr lang="pt-BR" sz="16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1475656" y="3947572"/>
            <a:ext cx="648072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dern No. 20" pitchFamily="18" charset="0"/>
              </a:rPr>
              <a:t>Aprendi que </a:t>
            </a:r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dern No. 20" pitchFamily="18" charset="0"/>
              </a:rPr>
              <a:t>la</a:t>
            </a:r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dern No. 20" pitchFamily="18" charset="0"/>
              </a:rPr>
              <a:t> semana</a:t>
            </a:r>
          </a:p>
          <a:p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dern No. 20" pitchFamily="18" charset="0"/>
              </a:rPr>
              <a:t>Tiene</a:t>
            </a:r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dern No. 20" pitchFamily="18" charset="0"/>
              </a:rPr>
              <a:t> más de </a:t>
            </a:r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dern No. 20" pitchFamily="18" charset="0"/>
              </a:rPr>
              <a:t>siete</a:t>
            </a:r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dern No. 20" pitchFamily="18" charset="0"/>
              </a:rPr>
              <a:t> dias,</a:t>
            </a:r>
          </a:p>
          <a:p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dern No. 20" pitchFamily="18" charset="0"/>
              </a:rPr>
              <a:t>Hacer</a:t>
            </a:r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dern No. 20" pitchFamily="18" charset="0"/>
              </a:rPr>
              <a:t> </a:t>
            </a:r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dern No. 20" pitchFamily="18" charset="0"/>
              </a:rPr>
              <a:t>mayores</a:t>
            </a:r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dern No. 20" pitchFamily="18" charset="0"/>
              </a:rPr>
              <a:t> mis contadas  alegrias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dern No. 20" pitchFamily="18" charset="0"/>
            </a:endParaRPr>
          </a:p>
          <a:p>
            <a:r>
              <a:rPr lang="pt-BR" sz="24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dern No. 20" pitchFamily="18" charset="0"/>
              </a:rPr>
              <a:t>A</a:t>
            </a:r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dern No. 20" pitchFamily="18" charset="0"/>
              </a:rPr>
              <a:t> ser </a:t>
            </a:r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dern No. 20" pitchFamily="18" charset="0"/>
              </a:rPr>
              <a:t>dichoso</a:t>
            </a:r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dern No. 20" pitchFamily="18" charset="0"/>
              </a:rPr>
              <a:t>, </a:t>
            </a:r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dern No. 20" pitchFamily="18" charset="0"/>
              </a:rPr>
              <a:t>yo</a:t>
            </a:r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dern No. 20" pitchFamily="18" charset="0"/>
              </a:rPr>
              <a:t> contigo  </a:t>
            </a:r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dern No. 20" pitchFamily="18" charset="0"/>
              </a:rPr>
              <a:t>lo</a:t>
            </a:r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dern No. 20" pitchFamily="18" charset="0"/>
              </a:rPr>
              <a:t> aprendi.</a:t>
            </a:r>
          </a:p>
        </p:txBody>
      </p:sp>
    </p:spTree>
    <p:extLst>
      <p:ext uri="{BB962C8B-B14F-4D97-AF65-F5344CB8AC3E}">
        <p14:creationId xmlns:p14="http://schemas.microsoft.com/office/powerpoint/2010/main" val="25477127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22945">
        <p14:prism/>
      </p:transition>
    </mc:Choice>
    <mc:Fallback>
      <p:transition spd="slow" advTm="2294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323528" y="260648"/>
            <a:ext cx="8496944" cy="6336704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6200000" scaled="1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6" name="Picture 2" descr="C:\Users\Win\Pictures\MOÇAS\1003178_494148190669364_1152644959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404664"/>
            <a:ext cx="5080000" cy="6048672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Arredondar Retângulo em um Canto Diagonal 6"/>
          <p:cNvSpPr/>
          <p:nvPr/>
        </p:nvSpPr>
        <p:spPr>
          <a:xfrm>
            <a:off x="1440160" y="908720"/>
            <a:ext cx="7884368" cy="4608512"/>
          </a:xfrm>
          <a:prstGeom prst="round2Diag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8100000" scaled="1"/>
            <a:tileRect/>
          </a:gra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7" name="Picture 3" descr="C:\Users\Win\Pictures\MOÇAS\1003178_494148190669364_1152644959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320480" y="260648"/>
            <a:ext cx="5292080" cy="6336704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aixaDeTexto 5"/>
          <p:cNvSpPr txBox="1"/>
          <p:nvPr/>
        </p:nvSpPr>
        <p:spPr>
          <a:xfrm>
            <a:off x="-108520" y="6434172"/>
            <a:ext cx="54726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r>
              <a:rPr lang="pt-BR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Melodias</a:t>
            </a:r>
            <a:endParaRPr lang="pt-BR" sz="28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6876256" y="6434172"/>
            <a:ext cx="50405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Formatação: </a:t>
            </a:r>
            <a:r>
              <a:rPr lang="pt-BR" sz="28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28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2771800" y="6546830"/>
            <a:ext cx="388843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6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16junho14</a:t>
            </a:r>
            <a:endParaRPr lang="pt-BR" sz="16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1835696" y="851228"/>
            <a:ext cx="669674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dern No. 20" pitchFamily="18" charset="0"/>
              </a:rPr>
              <a:t>Contigo aprendi</a:t>
            </a:r>
          </a:p>
          <a:p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dern No. 20" pitchFamily="18" charset="0"/>
              </a:rPr>
              <a:t>A ver </a:t>
            </a:r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dern No. 20" pitchFamily="18" charset="0"/>
              </a:rPr>
              <a:t>la</a:t>
            </a:r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dern No. 20" pitchFamily="18" charset="0"/>
              </a:rPr>
              <a:t> luz  </a:t>
            </a:r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dern No. 20" pitchFamily="18" charset="0"/>
              </a:rPr>
              <a:t>del</a:t>
            </a:r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dern No. 20" pitchFamily="18" charset="0"/>
              </a:rPr>
              <a:t> outro lado  da </a:t>
            </a:r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dern No. 20" pitchFamily="18" charset="0"/>
              </a:rPr>
              <a:t>la</a:t>
            </a:r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dern No. 20" pitchFamily="18" charset="0"/>
              </a:rPr>
              <a:t> </a:t>
            </a:r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dern No. 20" pitchFamily="18" charset="0"/>
              </a:rPr>
              <a:t>luna</a:t>
            </a:r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dern No. 20" pitchFamily="18" charset="0"/>
              </a:rPr>
              <a:t>, </a:t>
            </a:r>
          </a:p>
          <a:p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dern No. 20" pitchFamily="18" charset="0"/>
              </a:rPr>
              <a:t>Contigo aprendi</a:t>
            </a:r>
          </a:p>
          <a:p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dern No. 20" pitchFamily="18" charset="0"/>
              </a:rPr>
              <a:t>Que tu presencia no </a:t>
            </a:r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dern No. 20" pitchFamily="18" charset="0"/>
              </a:rPr>
              <a:t>la</a:t>
            </a:r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dern No. 20" pitchFamily="18" charset="0"/>
              </a:rPr>
              <a:t> cambio por </a:t>
            </a:r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dern No. 20" pitchFamily="18" charset="0"/>
              </a:rPr>
              <a:t>ninguna</a:t>
            </a:r>
            <a:r>
              <a:rPr lang="pt-BR" sz="24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dern No. 20" pitchFamily="18" charset="0"/>
              </a:rPr>
              <a:t>.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dern No. 20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477127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22428">
        <p14:prism/>
      </p:transition>
    </mc:Choice>
    <mc:Fallback>
      <p:transition spd="slow" advTm="2242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323528" y="260648"/>
            <a:ext cx="8496944" cy="6336704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6200000" scaled="1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6" name="Picture 2" descr="C:\Users\Win\Pictures\MOÇAS\1003178_494148190669364_1152644959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404664"/>
            <a:ext cx="5080000" cy="6048672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Arredondar Retângulo em um Canto Diagonal 6"/>
          <p:cNvSpPr/>
          <p:nvPr/>
        </p:nvSpPr>
        <p:spPr>
          <a:xfrm>
            <a:off x="1440160" y="908720"/>
            <a:ext cx="7884368" cy="4608512"/>
          </a:xfrm>
          <a:prstGeom prst="round2Diag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8100000" scaled="1"/>
            <a:tileRect/>
          </a:gra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7" name="Picture 3" descr="C:\Users\Win\Pictures\MOÇAS\1003178_494148190669364_1152644959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320480" y="260648"/>
            <a:ext cx="5292080" cy="6336704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aixaDeTexto 5"/>
          <p:cNvSpPr txBox="1"/>
          <p:nvPr/>
        </p:nvSpPr>
        <p:spPr>
          <a:xfrm>
            <a:off x="-108520" y="6434172"/>
            <a:ext cx="54726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r>
              <a:rPr lang="pt-BR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Melodias</a:t>
            </a:r>
            <a:endParaRPr lang="pt-BR" sz="28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6876256" y="6434172"/>
            <a:ext cx="50405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Formatação: </a:t>
            </a:r>
            <a:r>
              <a:rPr lang="pt-BR" sz="28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28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2771800" y="6546830"/>
            <a:ext cx="388843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6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16junho14</a:t>
            </a:r>
            <a:endParaRPr lang="pt-BR" sz="16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1475656" y="3933056"/>
            <a:ext cx="64087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dern No. 20" pitchFamily="18" charset="0"/>
              </a:rPr>
              <a:t>Aprendi que </a:t>
            </a:r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dern No. 20" pitchFamily="18" charset="0"/>
              </a:rPr>
              <a:t>puede</a:t>
            </a:r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dern No. 20" pitchFamily="18" charset="0"/>
              </a:rPr>
              <a:t> um </a:t>
            </a:r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dern No. 20" pitchFamily="18" charset="0"/>
              </a:rPr>
              <a:t>beso</a:t>
            </a:r>
            <a:endParaRPr lang="pt-BR" sz="2400" b="1" i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dern No. 20" pitchFamily="18" charset="0"/>
            </a:endParaRPr>
          </a:p>
          <a:p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dern No. 20" pitchFamily="18" charset="0"/>
              </a:rPr>
              <a:t>Ser más </a:t>
            </a:r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dern No. 20" pitchFamily="18" charset="0"/>
              </a:rPr>
              <a:t>dulce</a:t>
            </a:r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dern No. 20" pitchFamily="18" charset="0"/>
              </a:rPr>
              <a:t> e más profundo,</a:t>
            </a:r>
          </a:p>
          <a:p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dern No. 20" pitchFamily="18" charset="0"/>
              </a:rPr>
              <a:t>Que </a:t>
            </a:r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dern No. 20" pitchFamily="18" charset="0"/>
              </a:rPr>
              <a:t>puedo</a:t>
            </a:r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dern No. 20" pitchFamily="18" charset="0"/>
              </a:rPr>
              <a:t> </a:t>
            </a:r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dern No. 20" pitchFamily="18" charset="0"/>
              </a:rPr>
              <a:t>irme</a:t>
            </a:r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dern No. 20" pitchFamily="18" charset="0"/>
              </a:rPr>
              <a:t> </a:t>
            </a:r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dern No. 20" pitchFamily="18" charset="0"/>
              </a:rPr>
              <a:t>mañana</a:t>
            </a:r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dern No. 20" pitchFamily="18" charset="0"/>
              </a:rPr>
              <a:t> </a:t>
            </a:r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dern No. 20" pitchFamily="18" charset="0"/>
              </a:rPr>
              <a:t>mismo</a:t>
            </a:r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dern No. 20" pitchFamily="18" charset="0"/>
              </a:rPr>
              <a:t> deste mundo</a:t>
            </a:r>
          </a:p>
          <a:p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dern No. 20" pitchFamily="18" charset="0"/>
              </a:rPr>
              <a:t>Las</a:t>
            </a:r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dern No. 20" pitchFamily="18" charset="0"/>
              </a:rPr>
              <a:t> cosas </a:t>
            </a:r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dern No. 20" pitchFamily="18" charset="0"/>
              </a:rPr>
              <a:t>buenas</a:t>
            </a:r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dern No. 20" pitchFamily="18" charset="0"/>
              </a:rPr>
              <a:t> </a:t>
            </a:r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dern No. 20" pitchFamily="18" charset="0"/>
              </a:rPr>
              <a:t>ya</a:t>
            </a:r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dern No. 20" pitchFamily="18" charset="0"/>
              </a:rPr>
              <a:t> contigo </a:t>
            </a:r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dern No. 20" pitchFamily="18" charset="0"/>
              </a:rPr>
              <a:t>la</a:t>
            </a:r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dern No. 20" pitchFamily="18" charset="0"/>
              </a:rPr>
              <a:t> vivi.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dern No. 20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477127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23181">
        <p14:prism/>
      </p:transition>
    </mc:Choice>
    <mc:Fallback>
      <p:transition spd="slow" advTm="2318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323528" y="260648"/>
            <a:ext cx="8496944" cy="6336704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6200000" scaled="1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6" name="Picture 2" descr="C:\Users\Win\Pictures\MOÇAS\1003178_494148190669364_1152644959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404664"/>
            <a:ext cx="5080000" cy="6048672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Arredondar Retângulo em um Canto Diagonal 6"/>
          <p:cNvSpPr/>
          <p:nvPr/>
        </p:nvSpPr>
        <p:spPr>
          <a:xfrm>
            <a:off x="1440160" y="908720"/>
            <a:ext cx="7884368" cy="4608512"/>
          </a:xfrm>
          <a:prstGeom prst="round2Diag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8100000" scaled="1"/>
            <a:tileRect/>
          </a:gra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7" name="Picture 3" descr="C:\Users\Win\Pictures\MOÇAS\1003178_494148190669364_1152644959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320480" y="260648"/>
            <a:ext cx="5292080" cy="6336704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aixaDeTexto 5"/>
          <p:cNvSpPr txBox="1"/>
          <p:nvPr/>
        </p:nvSpPr>
        <p:spPr>
          <a:xfrm>
            <a:off x="-108520" y="6434172"/>
            <a:ext cx="54726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r>
              <a:rPr lang="pt-BR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Melodias</a:t>
            </a:r>
            <a:endParaRPr lang="pt-BR" sz="28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6876256" y="6434172"/>
            <a:ext cx="50405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Formatação: </a:t>
            </a:r>
            <a:r>
              <a:rPr lang="pt-BR" sz="28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28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2771800" y="6546830"/>
            <a:ext cx="388843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6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16junho14</a:t>
            </a:r>
            <a:endParaRPr lang="pt-BR" sz="16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1907704" y="980728"/>
            <a:ext cx="504056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dern No. 20" pitchFamily="18" charset="0"/>
              </a:rPr>
              <a:t>Y contigo aprendi</a:t>
            </a:r>
          </a:p>
          <a:p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dern No. 20" pitchFamily="18" charset="0"/>
              </a:rPr>
              <a:t>Que </a:t>
            </a:r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dern No. 20" pitchFamily="18" charset="0"/>
              </a:rPr>
              <a:t>yo</a:t>
            </a:r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dern No. 20" pitchFamily="18" charset="0"/>
              </a:rPr>
              <a:t> </a:t>
            </a:r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dern No. 20" pitchFamily="18" charset="0"/>
              </a:rPr>
              <a:t>naci</a:t>
            </a:r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dern No. 20" pitchFamily="18" charset="0"/>
              </a:rPr>
              <a:t> </a:t>
            </a:r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dern No. 20" pitchFamily="18" charset="0"/>
              </a:rPr>
              <a:t>el</a:t>
            </a:r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dern No. 20" pitchFamily="18" charset="0"/>
              </a:rPr>
              <a:t> dia em que te </a:t>
            </a:r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dern No. 20" pitchFamily="18" charset="0"/>
              </a:rPr>
              <a:t>conoci</a:t>
            </a:r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dern No. 20" pitchFamily="18" charset="0"/>
              </a:rPr>
              <a:t>.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dern No. 20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477127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12987">
        <p14:prism/>
      </p:transition>
    </mc:Choice>
    <mc:Fallback>
      <p:transition spd="slow" advTm="1298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323528" y="260648"/>
            <a:ext cx="8496944" cy="6336704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6200000" scaled="1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6" name="Picture 2" descr="C:\Users\Win\Pictures\MOÇAS\1003178_494148190669364_1152644959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404664"/>
            <a:ext cx="5080000" cy="6048672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Arredondar Retângulo em um Canto Diagonal 6"/>
          <p:cNvSpPr/>
          <p:nvPr/>
        </p:nvSpPr>
        <p:spPr>
          <a:xfrm>
            <a:off x="1440160" y="908720"/>
            <a:ext cx="7884368" cy="4608512"/>
          </a:xfrm>
          <a:prstGeom prst="round2Diag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8100000" scaled="1"/>
            <a:tileRect/>
          </a:gra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7" name="Picture 3" descr="C:\Users\Win\Pictures\MOÇAS\1003178_494148190669364_1152644959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320480" y="260648"/>
            <a:ext cx="5292080" cy="6336704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aixaDeTexto 5"/>
          <p:cNvSpPr txBox="1"/>
          <p:nvPr/>
        </p:nvSpPr>
        <p:spPr>
          <a:xfrm>
            <a:off x="-108520" y="6434172"/>
            <a:ext cx="54726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r>
              <a:rPr lang="pt-BR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Melodias</a:t>
            </a:r>
            <a:endParaRPr lang="pt-BR" sz="28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6876256" y="6434172"/>
            <a:ext cx="50405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Formatação: </a:t>
            </a:r>
            <a:r>
              <a:rPr lang="pt-BR" sz="28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28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2771800" y="6546830"/>
            <a:ext cx="388843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6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16junho14</a:t>
            </a:r>
            <a:endParaRPr lang="pt-BR" sz="16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8703704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7879">
        <p14:prism/>
      </p:transition>
    </mc:Choice>
    <mc:Fallback>
      <p:transition spd="slow" advTm="787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1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0" dur="1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323528" y="260648"/>
            <a:ext cx="8496944" cy="6336704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6200000" scaled="1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6" name="Picture 2" descr="C:\Users\Win\Pictures\MOÇAS\1003178_494148190669364_1152644959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404664"/>
            <a:ext cx="5080000" cy="6048672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Arredondar Retângulo em um Canto Diagonal 6"/>
          <p:cNvSpPr/>
          <p:nvPr/>
        </p:nvSpPr>
        <p:spPr>
          <a:xfrm>
            <a:off x="1440160" y="908720"/>
            <a:ext cx="7884368" cy="4608512"/>
          </a:xfrm>
          <a:prstGeom prst="round2Diag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8100000" scaled="1"/>
            <a:tileRect/>
          </a:gra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7" name="Picture 3" descr="C:\Users\Win\Pictures\MOÇAS\1003178_494148190669364_1152644959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320480" y="260648"/>
            <a:ext cx="5292080" cy="6336704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aixaDeTexto 5"/>
          <p:cNvSpPr txBox="1"/>
          <p:nvPr/>
        </p:nvSpPr>
        <p:spPr>
          <a:xfrm>
            <a:off x="-108520" y="6434172"/>
            <a:ext cx="54726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r>
              <a:rPr lang="pt-BR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Melodias</a:t>
            </a:r>
            <a:endParaRPr lang="pt-BR" sz="28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6876256" y="6434172"/>
            <a:ext cx="50405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Formatação: </a:t>
            </a:r>
            <a:r>
              <a:rPr lang="pt-BR" sz="28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28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2771800" y="6546830"/>
            <a:ext cx="388843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6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16junho14</a:t>
            </a:r>
            <a:endParaRPr lang="pt-BR" sz="16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5451523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10725">
        <p14:prism/>
      </p:transition>
    </mc:Choice>
    <mc:Fallback>
      <p:transition spd="slow" advTm="1072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1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1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323528" y="260648"/>
            <a:ext cx="8496944" cy="6336704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6200000" scaled="1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6" name="Picture 2" descr="C:\Users\Win\Pictures\MOÇAS\1003178_494148190669364_1152644959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404664"/>
            <a:ext cx="5080000" cy="6048672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Arredondar Retângulo em um Canto Diagonal 6"/>
          <p:cNvSpPr/>
          <p:nvPr/>
        </p:nvSpPr>
        <p:spPr>
          <a:xfrm>
            <a:off x="1440160" y="908720"/>
            <a:ext cx="7884368" cy="4608512"/>
          </a:xfrm>
          <a:prstGeom prst="round2Diag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8100000" scaled="1"/>
            <a:tileRect/>
          </a:gra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7" name="Picture 3" descr="C:\Users\Win\Pictures\MOÇAS\1003178_494148190669364_1152644959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320480" y="260648"/>
            <a:ext cx="5292080" cy="6336704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aixaDeTexto 5"/>
          <p:cNvSpPr txBox="1"/>
          <p:nvPr/>
        </p:nvSpPr>
        <p:spPr>
          <a:xfrm>
            <a:off x="-108520" y="6434172"/>
            <a:ext cx="54726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r>
              <a:rPr lang="pt-BR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Melodias</a:t>
            </a:r>
            <a:endParaRPr lang="pt-BR" sz="28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6876256" y="6434172"/>
            <a:ext cx="50405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Formatação: </a:t>
            </a:r>
            <a:r>
              <a:rPr lang="pt-BR" sz="28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28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2771800" y="6546830"/>
            <a:ext cx="388843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6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16junho14</a:t>
            </a:r>
            <a:endParaRPr lang="pt-BR" sz="16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1475656" y="3933056"/>
            <a:ext cx="64087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dern No. 20" pitchFamily="18" charset="0"/>
              </a:rPr>
              <a:t>Aprendi que </a:t>
            </a:r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dern No. 20" pitchFamily="18" charset="0"/>
              </a:rPr>
              <a:t>puede</a:t>
            </a:r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dern No. 20" pitchFamily="18" charset="0"/>
              </a:rPr>
              <a:t> um </a:t>
            </a:r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dern No. 20" pitchFamily="18" charset="0"/>
              </a:rPr>
              <a:t>beso</a:t>
            </a:r>
            <a:endParaRPr lang="pt-BR" sz="2400" b="1" i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dern No. 20" pitchFamily="18" charset="0"/>
            </a:endParaRPr>
          </a:p>
          <a:p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dern No. 20" pitchFamily="18" charset="0"/>
              </a:rPr>
              <a:t>Ser más </a:t>
            </a:r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dern No. 20" pitchFamily="18" charset="0"/>
              </a:rPr>
              <a:t>dulce</a:t>
            </a:r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dern No. 20" pitchFamily="18" charset="0"/>
              </a:rPr>
              <a:t> e más profundo,</a:t>
            </a:r>
          </a:p>
          <a:p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dern No. 20" pitchFamily="18" charset="0"/>
              </a:rPr>
              <a:t>Que </a:t>
            </a:r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dern No. 20" pitchFamily="18" charset="0"/>
              </a:rPr>
              <a:t>puedo</a:t>
            </a:r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dern No. 20" pitchFamily="18" charset="0"/>
              </a:rPr>
              <a:t> </a:t>
            </a:r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dern No. 20" pitchFamily="18" charset="0"/>
              </a:rPr>
              <a:t>irme</a:t>
            </a:r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dern No. 20" pitchFamily="18" charset="0"/>
              </a:rPr>
              <a:t> </a:t>
            </a:r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dern No. 20" pitchFamily="18" charset="0"/>
              </a:rPr>
              <a:t>mañana</a:t>
            </a:r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dern No. 20" pitchFamily="18" charset="0"/>
              </a:rPr>
              <a:t> </a:t>
            </a:r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dern No. 20" pitchFamily="18" charset="0"/>
              </a:rPr>
              <a:t>mismo</a:t>
            </a:r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dern No. 20" pitchFamily="18" charset="0"/>
              </a:rPr>
              <a:t> deste mundo</a:t>
            </a:r>
          </a:p>
          <a:p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dern No. 20" pitchFamily="18" charset="0"/>
              </a:rPr>
              <a:t>Las</a:t>
            </a:r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dern No. 20" pitchFamily="18" charset="0"/>
              </a:rPr>
              <a:t> cosas </a:t>
            </a:r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dern No. 20" pitchFamily="18" charset="0"/>
              </a:rPr>
              <a:t>buenas</a:t>
            </a:r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dern No. 20" pitchFamily="18" charset="0"/>
              </a:rPr>
              <a:t> </a:t>
            </a:r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dern No. 20" pitchFamily="18" charset="0"/>
              </a:rPr>
              <a:t>ya</a:t>
            </a:r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dern No. 20" pitchFamily="18" charset="0"/>
              </a:rPr>
              <a:t> contigo </a:t>
            </a:r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dern No. 20" pitchFamily="18" charset="0"/>
              </a:rPr>
              <a:t>la</a:t>
            </a:r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dern No. 20" pitchFamily="18" charset="0"/>
              </a:rPr>
              <a:t> vivi.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dern No. 20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938080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22962">
        <p14:prism/>
      </p:transition>
    </mc:Choice>
    <mc:Fallback>
      <p:transition spd="slow" advTm="2296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323528" y="260648"/>
            <a:ext cx="8496944" cy="6336704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6200000" scaled="1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6" name="Picture 2" descr="C:\Users\Win\Pictures\MOÇAS\1003178_494148190669364_1152644959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404664"/>
            <a:ext cx="5080000" cy="6048672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Arredondar Retângulo em um Canto Diagonal 6"/>
          <p:cNvSpPr/>
          <p:nvPr/>
        </p:nvSpPr>
        <p:spPr>
          <a:xfrm>
            <a:off x="1440160" y="908720"/>
            <a:ext cx="7884368" cy="4608512"/>
          </a:xfrm>
          <a:prstGeom prst="round2Diag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8100000" scaled="1"/>
            <a:tileRect/>
          </a:gra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7" name="Picture 3" descr="C:\Users\Win\Pictures\MOÇAS\1003178_494148190669364_1152644959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320480" y="260648"/>
            <a:ext cx="5292080" cy="6336704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aixaDeTexto 5"/>
          <p:cNvSpPr txBox="1"/>
          <p:nvPr/>
        </p:nvSpPr>
        <p:spPr>
          <a:xfrm>
            <a:off x="-108520" y="6434172"/>
            <a:ext cx="54726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r>
              <a:rPr lang="pt-BR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Melodias</a:t>
            </a:r>
            <a:endParaRPr lang="pt-BR" sz="28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6876256" y="6434172"/>
            <a:ext cx="50405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Formatação: </a:t>
            </a:r>
            <a:r>
              <a:rPr lang="pt-BR" sz="28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28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2771800" y="6546830"/>
            <a:ext cx="388843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6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16junho14</a:t>
            </a:r>
            <a:endParaRPr lang="pt-BR" sz="16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1907704" y="980728"/>
            <a:ext cx="504056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dern No. 20" pitchFamily="18" charset="0"/>
              </a:rPr>
              <a:t>Y contigo aprendi</a:t>
            </a:r>
          </a:p>
          <a:p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dern No. 20" pitchFamily="18" charset="0"/>
              </a:rPr>
              <a:t>Que </a:t>
            </a:r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dern No. 20" pitchFamily="18" charset="0"/>
              </a:rPr>
              <a:t>yo</a:t>
            </a:r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dern No. 20" pitchFamily="18" charset="0"/>
              </a:rPr>
              <a:t> </a:t>
            </a:r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dern No. 20" pitchFamily="18" charset="0"/>
              </a:rPr>
              <a:t>naci</a:t>
            </a:r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dern No. 20" pitchFamily="18" charset="0"/>
              </a:rPr>
              <a:t> </a:t>
            </a:r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dern No. 20" pitchFamily="18" charset="0"/>
              </a:rPr>
              <a:t>el</a:t>
            </a:r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dern No. 20" pitchFamily="18" charset="0"/>
              </a:rPr>
              <a:t> dia em que te </a:t>
            </a:r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dern No. 20" pitchFamily="18" charset="0"/>
              </a:rPr>
              <a:t>conoci</a:t>
            </a:r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dern No. 20" pitchFamily="18" charset="0"/>
              </a:rPr>
              <a:t>.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dern No. 20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502784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12329">
        <p14:prism/>
      </p:transition>
    </mc:Choice>
    <mc:Fallback>
      <p:transition spd="slow" advTm="1232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323528" y="260648"/>
            <a:ext cx="8496944" cy="6336704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6200000" scaled="1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6" name="Picture 2" descr="C:\Users\Win\Pictures\MOÇAS\1003178_494148190669364_1152644959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404664"/>
            <a:ext cx="5080000" cy="6048672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Arredondar Retângulo em um Canto Diagonal 6"/>
          <p:cNvSpPr/>
          <p:nvPr/>
        </p:nvSpPr>
        <p:spPr>
          <a:xfrm>
            <a:off x="1440160" y="908720"/>
            <a:ext cx="7884368" cy="4608512"/>
          </a:xfrm>
          <a:prstGeom prst="round2Diag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8100000" scaled="1"/>
            <a:tileRect/>
          </a:gra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7" name="Picture 3" descr="C:\Users\Win\Pictures\MOÇAS\1003178_494148190669364_1152644959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320480" y="260648"/>
            <a:ext cx="5292080" cy="6336704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aixaDeTexto 5"/>
          <p:cNvSpPr txBox="1"/>
          <p:nvPr/>
        </p:nvSpPr>
        <p:spPr>
          <a:xfrm>
            <a:off x="-108520" y="6434172"/>
            <a:ext cx="54726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r>
              <a:rPr lang="pt-BR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Melodias</a:t>
            </a:r>
            <a:endParaRPr lang="pt-BR" sz="28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6876256" y="6434172"/>
            <a:ext cx="50405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Formatação: </a:t>
            </a:r>
            <a:r>
              <a:rPr lang="pt-BR" sz="28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28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2771800" y="6546830"/>
            <a:ext cx="388843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6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16junho14</a:t>
            </a:r>
            <a:endParaRPr lang="pt-BR" sz="16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Retângulo 1"/>
          <p:cNvSpPr/>
          <p:nvPr/>
        </p:nvSpPr>
        <p:spPr>
          <a:xfrm>
            <a:off x="3841882" y="1044025"/>
            <a:ext cx="1882246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3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Segoe Print" pitchFamily="2" charset="0"/>
              </a:rPr>
              <a:t>Créditos</a:t>
            </a:r>
            <a:endParaRPr lang="pt-BR" sz="32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Segoe Print" pitchFamily="2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1763688" y="2492896"/>
            <a:ext cx="669674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dern No. 20" pitchFamily="18" charset="0"/>
              </a:rPr>
              <a:t>COMPOSITOR: ARMANDO MANZANERO</a:t>
            </a:r>
          </a:p>
          <a:p>
            <a:pPr algn="ctr"/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dern No. 20" pitchFamily="18" charset="0"/>
              </a:rPr>
              <a:t>INTÉRPRETE:  JOSÉ FELICIANO</a:t>
            </a:r>
          </a:p>
          <a:p>
            <a:pPr algn="ctr"/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dern No. 20" pitchFamily="18" charset="0"/>
              </a:rPr>
              <a:t>FONTE: CD NOVO MILLENIUM – CANÇÕES LATINAS</a:t>
            </a:r>
          </a:p>
          <a:p>
            <a:pPr algn="ctr"/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dern No. 20" pitchFamily="18" charset="0"/>
              </a:rPr>
              <a:t>FORMATAÇÃO: W@L</a:t>
            </a:r>
            <a:endParaRPr lang="pt-BR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dern No. 20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477127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4428">
        <p14:prism/>
      </p:transition>
    </mc:Choice>
    <mc:Fallback>
      <p:transition spd="slow" advTm="442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323528" y="260648"/>
            <a:ext cx="8496944" cy="6336704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6200000" scaled="1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6" name="Picture 2" descr="C:\Users\Win\Pictures\MOÇAS\1003178_494148190669364_1152644959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404664"/>
            <a:ext cx="5080000" cy="6048672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Arredondar Retângulo em um Canto Diagonal 6"/>
          <p:cNvSpPr/>
          <p:nvPr/>
        </p:nvSpPr>
        <p:spPr>
          <a:xfrm>
            <a:off x="1440160" y="908720"/>
            <a:ext cx="7884368" cy="4608512"/>
          </a:xfrm>
          <a:prstGeom prst="round2Diag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8100000" scaled="1"/>
            <a:tileRect/>
          </a:gra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7" name="Picture 3" descr="C:\Users\Win\Pictures\MOÇAS\1003178_494148190669364_1152644959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320480" y="260648"/>
            <a:ext cx="5292080" cy="6336704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aixaDeTexto 5"/>
          <p:cNvSpPr txBox="1"/>
          <p:nvPr/>
        </p:nvSpPr>
        <p:spPr>
          <a:xfrm>
            <a:off x="-108520" y="6434172"/>
            <a:ext cx="54726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r>
              <a:rPr lang="pt-BR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Melodias</a:t>
            </a:r>
            <a:endParaRPr lang="pt-BR" sz="28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6876256" y="6434172"/>
            <a:ext cx="50405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Formatação: </a:t>
            </a:r>
            <a:r>
              <a:rPr lang="pt-BR" sz="28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28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2771800" y="6546830"/>
            <a:ext cx="388843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6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16junho14</a:t>
            </a:r>
            <a:endParaRPr lang="pt-BR" sz="16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1763688" y="3212976"/>
            <a:ext cx="662473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000" b="1" i="1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dern No. 20" pitchFamily="18" charset="0"/>
              </a:rPr>
              <a:t>NÃO RETIRE E NEM ADULTERE OS CRÉDITOS. RESPEITE OS DIREITOS AUTORAIS DO COMPOSITOR. </a:t>
            </a:r>
            <a:endParaRPr lang="pt-BR" sz="2000" b="1" i="1" u="sng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dern No. 20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477127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1307">
        <p14:prism/>
      </p:transition>
    </mc:Choice>
    <mc:Fallback>
      <p:transition spd="slow" advTm="1307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323528" y="260648"/>
            <a:ext cx="8496944" cy="6336704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6200000" scaled="1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6" name="Picture 2" descr="C:\Users\Win\Pictures\MOÇAS\1003178_494148190669364_1152644959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404664"/>
            <a:ext cx="5080000" cy="6048672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Arredondar Retângulo em um Canto Diagonal 6"/>
          <p:cNvSpPr/>
          <p:nvPr/>
        </p:nvSpPr>
        <p:spPr>
          <a:xfrm>
            <a:off x="1440160" y="908720"/>
            <a:ext cx="7884368" cy="4608512"/>
          </a:xfrm>
          <a:prstGeom prst="round2Diag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8100000" scaled="1"/>
            <a:tileRect/>
          </a:gra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7" name="Picture 3" descr="C:\Users\Win\Pictures\MOÇAS\1003178_494148190669364_1152644959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320480" y="260648"/>
            <a:ext cx="5292080" cy="6336704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aixaDeTexto 5"/>
          <p:cNvSpPr txBox="1"/>
          <p:nvPr/>
        </p:nvSpPr>
        <p:spPr>
          <a:xfrm>
            <a:off x="-108520" y="6434172"/>
            <a:ext cx="54726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r>
              <a:rPr lang="pt-BR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Melodias</a:t>
            </a:r>
            <a:endParaRPr lang="pt-BR" sz="28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6876256" y="6434172"/>
            <a:ext cx="50405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Formatação: </a:t>
            </a:r>
            <a:r>
              <a:rPr lang="pt-BR" sz="28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28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2771800" y="6546830"/>
            <a:ext cx="388843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6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16junho14</a:t>
            </a:r>
            <a:endParaRPr lang="pt-BR" sz="16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1619672" y="4614227"/>
            <a:ext cx="691276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i="1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dern No. 20" pitchFamily="18" charset="0"/>
              </a:rPr>
              <a:t>“A VER LA LUA DEL OUTRO LADO DE LA LUNA.”</a:t>
            </a:r>
            <a:endParaRPr lang="pt-BR" sz="2400" b="1" i="1" u="sng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dern No. 20" pitchFamily="18" charset="0"/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246942" y="-99392"/>
            <a:ext cx="8650125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pt-BR" sz="72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www.sergrasan.com/walmelodias</a:t>
            </a:r>
            <a:endParaRPr lang="pt-BR" sz="72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>
          <a:xfrm>
            <a:off x="6974904" y="2852936"/>
            <a:ext cx="2133600" cy="365125"/>
          </a:xfrm>
        </p:spPr>
        <p:txBody>
          <a:bodyPr/>
          <a:lstStyle/>
          <a:p>
            <a:pPr algn="ctr"/>
            <a:fld id="{2B57EC50-7119-4194-8665-3ACFDC8624EF}" type="datetime9">
              <a:rPr lang="pt-BR" sz="2000" b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pPr algn="ctr"/>
              <a:t>16/06/2014 18:45:40</a:t>
            </a:fld>
            <a:endParaRPr lang="pt-BR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CaixaDeTexto 9"/>
          <p:cNvSpPr txBox="1"/>
          <p:nvPr/>
        </p:nvSpPr>
        <p:spPr>
          <a:xfrm>
            <a:off x="1619672" y="2708920"/>
            <a:ext cx="331236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NEPOMUCENO-MG</a:t>
            </a:r>
            <a:endParaRPr lang="pt-BR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" name="CaixaDeTexto 10"/>
          <p:cNvSpPr txBox="1"/>
          <p:nvPr/>
        </p:nvSpPr>
        <p:spPr>
          <a:xfrm>
            <a:off x="3419872" y="3429000"/>
            <a:ext cx="30963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36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477127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3712">
        <p14:prism/>
      </p:transition>
    </mc:Choice>
    <mc:Fallback>
      <p:transition spd="slow" advTm="371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25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500"/>
                            </p:stCondLst>
                            <p:childTnLst>
                              <p:par>
                                <p:cTn id="15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75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75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10" grpId="0"/>
      <p:bldP spid="11" grpId="0"/>
    </p:bld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315</TotalTime>
  <Words>299</Words>
  <Application>Microsoft Office PowerPoint</Application>
  <PresentationFormat>Apresentação na tela (4:3)</PresentationFormat>
  <Paragraphs>86</Paragraphs>
  <Slides>16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16</vt:i4>
      </vt:variant>
    </vt:vector>
  </HeadingPairs>
  <TitlesOfParts>
    <vt:vector size="17" baseType="lpstr"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Win</dc:creator>
  <cp:lastModifiedBy>Win</cp:lastModifiedBy>
  <cp:revision>11</cp:revision>
  <dcterms:created xsi:type="dcterms:W3CDTF">2014-06-16T17:01:13Z</dcterms:created>
  <dcterms:modified xsi:type="dcterms:W3CDTF">2014-06-16T22:16:53Z</dcterms:modified>
</cp:coreProperties>
</file>