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AKTmkmEYahTTAuxGhafqw==" hashData="ai4x4thcmEjrTqRRsimEthnHs5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75C59D-65E3-4AE2-9254-3FC48EAA193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7F2177-E3F5-4E15-BD0E-D00FCA874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4792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293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0820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418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103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269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375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8018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182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2932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020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0488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87239-303B-4653-847D-C0CCC4828CD4}" type="datetimeFigureOut">
              <a:rPr lang="pt-BR" smtClean="0"/>
              <a:t>24/09/2015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96AD5-7F46-4106-898B-AD5B9D6CC0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063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4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4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4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4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4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MINHAS IMAGENS QUE ESTAVAM NO COMPUTADOR\flores\10592660_717306191734459_703144552058699295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42999"/>
            <a:ext cx="6552728" cy="441156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378592" y="2967335"/>
            <a:ext cx="638681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0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Vozes da Primavera</a:t>
            </a:r>
            <a:endParaRPr lang="pt-BR" sz="6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3600746" y="4305870"/>
            <a:ext cx="34195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itchFamily="66" charset="0"/>
              </a:rPr>
              <a:t>Johann Strauss</a:t>
            </a:r>
            <a:endParaRPr lang="pt-BR" sz="5400" b="1" cap="none" spc="0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2915816" y="1340768"/>
            <a:ext cx="26629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André </a:t>
            </a:r>
            <a:r>
              <a:rPr lang="pt-BR" sz="4800" b="1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Rieu</a:t>
            </a:r>
            <a:endParaRPr lang="pt-BR" sz="48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436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14:ripple dir="ru"/>
        <p:sndAc>
          <p:stSnd loop="1">
            <p:snd r:embed="rId2" name="Andre Rieu - Johann Strauss II - Voices of Spring.wav"/>
          </p:stSnd>
        </p:sndAc>
      </p:transition>
    </mc:Choice>
    <mc:Fallback>
      <p:transition spd="slow" advTm="17000">
        <p:fade/>
        <p:sndAc>
          <p:stSnd loop="1">
            <p:snd r:embed="rId2" name="Andre Rieu - Johann Strauss II - Voices of Spr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250"/>
                            </p:stCondLst>
                            <p:childTnLst>
                              <p:par>
                                <p:cTn id="3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0"/>
                            </p:stCondLst>
                            <p:childTnLst>
                              <p:par>
                                <p:cTn id="3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G:\MINHAS IMAGENS QUE ESTAVAM NO COMPUTADOR\flores\flores (6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68761"/>
            <a:ext cx="6552727" cy="428580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349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G:\MINHAS IMAGENS QUE ESTAVAM NO COMPUTADOR\flores\flores (19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68761"/>
            <a:ext cx="6552727" cy="428580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898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G:\MINHAS IMAGENS QUE ESTAVAM NO COMPUTADOR\flores\flores (2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44" y="1292746"/>
            <a:ext cx="6264696" cy="426181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898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G:\MINHAS IMAGENS QUE ESTAVAM NO COMPUTADOR\flores\flores (35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12776"/>
            <a:ext cx="6336704" cy="4032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898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G:\MINHAS IMAGENS QUE ESTAVAM NO COMPUTADOR\flores\flores (39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4"/>
            <a:ext cx="6264696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898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G:\MINHAS IMAGENS QUE ESTAVAM NO COMPUTADOR\flores\flores (47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80" y="1484784"/>
            <a:ext cx="5702323" cy="3888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 descr="G:\MINHAS IMAGENS QUE ESTAVAM NO COMPUTADOR\flores\flores (67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80" y="1412776"/>
            <a:ext cx="5530924" cy="37307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G:\MINHAS IMAGENS QUE ESTAVAM NO COMPUTADOR\flores\flores (69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09713"/>
            <a:ext cx="5373215" cy="3838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G:\MINHAS IMAGENS QUE ESTAVAM NO COMPUTADOR\flores\flores (9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96000" cy="43022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G:\MINHAS IMAGENS QUE ESTAVAM NO COMPUTADOR\flores\flores (9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68759"/>
            <a:ext cx="6222776" cy="425543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 descr="G:\MINHAS IMAGENS QUE ESTAVAM NO COMPUTADOR\flores\flores (134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14" name="Picture 2" descr="G:\MINHAS IMAGENS QUE ESTAVAM NO COMPUTADOR\flores\flores (14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00175"/>
            <a:ext cx="6096000" cy="4057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8" name="Picture 2" descr="G:\MINHAS IMAGENS QUE ESTAVAM NO COMPUTADOR\flores\flores (14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80" y="1700808"/>
            <a:ext cx="5918347" cy="352839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362" name="Picture 2" descr="G:\MINHAS IMAGENS QUE ESTAVAM NO COMPUTADOR\flores\flores (214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12776"/>
            <a:ext cx="6096000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 descr="G:\MINHAS IMAGENS QUE ESTAVAM NO COMPUTADOR\flores\flores (22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28800"/>
            <a:ext cx="5373215" cy="36003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0" name="Picture 2" descr="G:\MINHAS IMAGENS QUE ESTAVAM NO COMPUTADOR\flores\flores (240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3"/>
            <a:ext cx="5976664" cy="388843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5" name="Picture 3" descr="G:\MINHAS IMAGENS QUE ESTAVAM NO COMPUTADOR\flores\flores (28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58" name="Picture 2" descr="G:\MINHAS IMAGENS QUE ESTAVAM NO COMPUTADOR\flores\flores (255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>
        <p14:ripple dir="ru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82" name="Picture 2" descr="G:\MINHAS IMAGENS QUE ESTAVAM NO COMPUTADOR\flores\flores (316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6" name="Picture 2" descr="G:\MINHAS IMAGENS QUE ESTAVAM NO COMPUTADOR\flores\flores (347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1143000"/>
            <a:ext cx="5562600" cy="4572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530" name="Picture 2" descr="G:\MINHAS IMAGENS QUE ESTAVAM NO COMPUTADOR\flores\flores (36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524000"/>
            <a:ext cx="6096000" cy="3810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ripple dir="r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554" name="Picture 2" descr="G:\MINHAS IMAGENS QUE ESTAVAM NO COMPUTADOR\flores\flores (36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87475"/>
            <a:ext cx="6096000" cy="40830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78" name="Picture 2" descr="G:\MINHAS IMAGENS QUE ESTAVAM NO COMPUTADOR\flores\flores (405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00175"/>
            <a:ext cx="6096000" cy="4057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2" name="Picture 2" descr="G:\MINHAS IMAGENS QUE ESTAVAM NO COMPUTADOR\flores\flores (40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095375"/>
            <a:ext cx="5373216" cy="46672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14:ripple dir="ru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626" name="Picture 2" descr="G:\MINHAS IMAGENS QUE ESTAVAM NO COMPUTADOR\flores\flores (409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47750"/>
            <a:ext cx="5472608" cy="4762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G:\MINHAS IMAGENS QUE ESTAVAM NO COMPUTADOR\flores\flores (44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952500"/>
            <a:ext cx="6096000" cy="44207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8674" name="Picture 2" descr="G:\MINHAS IMAGENS QUE ESTAVAM NO COMPUTADOR\flores\flores (49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1268759"/>
            <a:ext cx="5448300" cy="410445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9698" name="Picture 2" descr="G:\MINHAS IMAGENS QUE ESTAVAM NO COMPUTADOR\flores\flores (494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1556792"/>
            <a:ext cx="5838825" cy="38164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ripple dir="r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22" name="Picture 2" descr="G:\MINHAS IMAGENS QUE ESTAVAM NO COMPUTADOR\flores\flores (506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19188"/>
            <a:ext cx="6096000" cy="4619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1746" name="Picture 2" descr="G:\MINHAS IMAGENS QUE ESTAVAM NO COMPUTADOR\flores\flores (1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96000" cy="441156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ripple dir="r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520" y="260648"/>
            <a:ext cx="8640960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39552" y="548680"/>
            <a:ext cx="7992888" cy="56886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99592" y="908720"/>
            <a:ext cx="7200800" cy="50405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 w="38100" cmpd="sng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1268760"/>
            <a:ext cx="6552728" cy="4320480"/>
          </a:xfrm>
          <a:prstGeom prst="rect">
            <a:avLst/>
          </a:prstGeom>
          <a:solidFill>
            <a:srgbClr val="003300"/>
          </a:solidFill>
          <a:ln w="38100" cmpd="sng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52520" cy="3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51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5621" y="3203749"/>
            <a:ext cx="6350000" cy="3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54563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6672"/>
            <a:ext cx="342900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8527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36904" y="6423719"/>
            <a:ext cx="4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979712" y="6608385"/>
            <a:ext cx="4594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 descr="G:\MINHAS IMAGENS QUE ESTAVAM NO COMPUTADOR\flores\flores (16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12776"/>
            <a:ext cx="6096000" cy="41417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1025441"/>
            <a:ext cx="723467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80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</a:t>
            </a:r>
            <a:endParaRPr lang="pt-BR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5750768" y="3212976"/>
            <a:ext cx="2133600" cy="365125"/>
          </a:xfrm>
        </p:spPr>
        <p:txBody>
          <a:bodyPr/>
          <a:lstStyle/>
          <a:p>
            <a:pPr algn="ctr"/>
            <a:fld id="{1A14E219-619C-4D3C-A6D6-58A588FF0875}" type="datetime9">
              <a:rPr lang="pt-BR" sz="18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24/09/2015 23:49:43</a:t>
            </a:fld>
            <a:endParaRPr lang="pt-BR" sz="1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187624" y="3068960"/>
            <a:ext cx="31132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- MG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-252536" y="5025370"/>
            <a:ext cx="3830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4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.</a:t>
            </a:r>
            <a:endParaRPr lang="pt-BR" sz="4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9" name="Picture 2" descr="G:\MINHAS IMAGENS QUE ESTAVAM NO COMPUTADOR\flores\flores (16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812" y="3622186"/>
            <a:ext cx="3312368" cy="261129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83">
        <p14:ripple dir="ru"/>
      </p:transition>
    </mc:Choice>
    <mc:Fallback>
      <p:transition spd="slow" advTm="193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750"/>
                            </p:stCondLst>
                            <p:childTnLst>
                              <p:par>
                                <p:cTn id="4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500"/>
                            </p:stCondLst>
                            <p:childTnLst>
                              <p:par>
                                <p:cTn id="5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206</Words>
  <Application>Microsoft Office PowerPoint</Application>
  <PresentationFormat>Apresentação na tela (4:3)</PresentationFormat>
  <Paragraphs>103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19</cp:revision>
  <dcterms:created xsi:type="dcterms:W3CDTF">2015-09-24T21:43:10Z</dcterms:created>
  <dcterms:modified xsi:type="dcterms:W3CDTF">2015-09-25T03:12:05Z</dcterms:modified>
</cp:coreProperties>
</file>