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86" r:id="rId6"/>
    <p:sldId id="287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Ys0FRX/6ylDwxUrszBwvA==" hashData="dRTyvbCGzVr763AApD1izh6Uo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8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7ECCC9-DD96-48B5-8758-DC19444B26B2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181001-3F8B-4C93-95A3-313A7BF50A0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80035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90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70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300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721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86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259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040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763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988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04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119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05F9F-9CEC-4D8C-8B15-1280F86051E8}" type="datetimeFigureOut">
              <a:rPr lang="pt-BR" smtClean="0"/>
              <a:t>12/04/2015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B9F5C-B7B7-452C-A0B7-80B62DD2D8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1949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etras.mus.br/" TargetMode="Externa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83568" y="692696"/>
            <a:ext cx="7704856" cy="5400600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2 - Letters Femininos\Letter  Feminino (20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779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199" y="5000520"/>
            <a:ext cx="1629238" cy="166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78742" y="6495727"/>
            <a:ext cx="459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577607"/>
            <a:ext cx="3755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2" name="Picture 18" descr="D:\08 - Acessorio GIF\Acessorio GIF (17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1489373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08 - Acessorio GIF\Acessorio GIF (17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3742159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00991" y="-45230"/>
            <a:ext cx="1305662" cy="13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4254517" y="2132856"/>
            <a:ext cx="340189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Negue</a:t>
            </a:r>
            <a:endParaRPr lang="pt-BR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4869435" y="4150821"/>
            <a:ext cx="265489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Trio </a:t>
            </a:r>
            <a:r>
              <a:rPr lang="pt-BR" sz="3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Irakitan</a:t>
            </a:r>
            <a:endParaRPr lang="pt-BR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-108520" y="-27384"/>
            <a:ext cx="2765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Automático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53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7208">
        <p14:prism dir="d"/>
        <p:sndAc>
          <p:stSnd loop="1">
            <p:snd r:embed="rId2" name="15 Negue.wav"/>
          </p:stSnd>
        </p:sndAc>
      </p:transition>
    </mc:Choice>
    <mc:Fallback>
      <p:transition spd="slow" advTm="7208">
        <p:fade/>
        <p:sndAc>
          <p:stSnd loop="1">
            <p:snd r:embed="rId2" name="15 Neg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83568" y="692696"/>
            <a:ext cx="7704856" cy="5400600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2 - Letters Femininos\Letter  Feminino (2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779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199" y="5000520"/>
            <a:ext cx="1629238" cy="166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78742" y="6495727"/>
            <a:ext cx="459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577607"/>
            <a:ext cx="3755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2" name="Picture 18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1489373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3742159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00991" y="-45230"/>
            <a:ext cx="1305662" cy="13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95936" y="2513434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NEGUE  SEU AMOR, O SEU CARINHO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DIGA QUE VOCÊ JÁ ME ESQUECEU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PISE, MACHUCANDO COM JEITINHO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ESSE CORAÇÃO QUE AINDA É SEU.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09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7918">
        <p14:prism dir="d"/>
      </p:transition>
    </mc:Choice>
    <mc:Fallback>
      <p:transition spd="slow" advTm="379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83568" y="692696"/>
            <a:ext cx="7704856" cy="5400600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2 - Letters Femininos\Letter  Feminino (2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779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199" y="5000520"/>
            <a:ext cx="1629238" cy="166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78742" y="6495727"/>
            <a:ext cx="459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577607"/>
            <a:ext cx="3755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2" name="Picture 18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1489373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3742159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00991" y="-45230"/>
            <a:ext cx="1305662" cy="13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95936" y="2513434"/>
            <a:ext cx="4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DIGA QUE MEU PRANTO É COVARDIA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MAS NÃO ESQUEÇA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QUE VOCÊ FOI MINHA UM DIA.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09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739">
        <p14:prism dir="d"/>
      </p:transition>
    </mc:Choice>
    <mc:Fallback>
      <p:transition spd="slow" advTm="19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83568" y="692696"/>
            <a:ext cx="7704856" cy="5400600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2 - Letters Femininos\Letter  Feminino (2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779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199" y="5000520"/>
            <a:ext cx="1629238" cy="166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78742" y="6495727"/>
            <a:ext cx="459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577607"/>
            <a:ext cx="3755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2" name="Picture 18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1489373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3742159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00991" y="-45230"/>
            <a:ext cx="1305662" cy="13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95936" y="2513434"/>
            <a:ext cx="42484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DIGA QUE JÁ NÃO ME QUER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NEGUE QUE ME PERTENCEU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QUE EU MOSTRO A BOCA MOLHADA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E AINDA MARCADA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PELO BEIJO SEU.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09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238">
        <p14:prism dir="d"/>
      </p:transition>
    </mc:Choice>
    <mc:Fallback>
      <p:transition spd="slow" advTm="192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83568" y="692696"/>
            <a:ext cx="7704856" cy="5400600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2 - Letters Femininos\Letter  Feminino (2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779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199" y="5000520"/>
            <a:ext cx="1629238" cy="166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78742" y="6495727"/>
            <a:ext cx="459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577607"/>
            <a:ext cx="3755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2" name="Picture 18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1489373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3742159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00991" y="-45230"/>
            <a:ext cx="1305662" cy="13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95936" y="2513434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NEGUE  SEU AMOR, O SEU CARINHO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DIGA QUE VOCÊ JÁ ME ESQUECEU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PISE, MACHUCANDO COM JEITINHO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ESSE CORAÇÃO QUE AINDA É SEU.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607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8297">
        <p14:prism dir="d"/>
      </p:transition>
    </mc:Choice>
    <mc:Fallback>
      <p:transition spd="slow" advTm="38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83568" y="692696"/>
            <a:ext cx="7704856" cy="5400600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2 - Letters Femininos\Letter  Feminino (2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779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199" y="5000520"/>
            <a:ext cx="1629238" cy="166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78742" y="6495727"/>
            <a:ext cx="459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577607"/>
            <a:ext cx="3755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2" name="Picture 18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1489373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3742159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00991" y="-45230"/>
            <a:ext cx="1305662" cy="13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95936" y="2513434"/>
            <a:ext cx="4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DIGA QUE MEU PRANTO É COVARDIA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MAS NÃO ESQUEÇA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QUE VOCÊ FOI MINHA UM DIA.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4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701">
        <p14:prism dir="d"/>
      </p:transition>
    </mc:Choice>
    <mc:Fallback>
      <p:transition spd="slow" advTm="197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83568" y="692696"/>
            <a:ext cx="7704856" cy="5400600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2 - Letters Femininos\Letter  Feminino (2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779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199" y="5000520"/>
            <a:ext cx="1629238" cy="166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78742" y="6495727"/>
            <a:ext cx="459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577607"/>
            <a:ext cx="3755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2" name="Picture 18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1489373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3742159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00991" y="-45230"/>
            <a:ext cx="1305662" cy="13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148064" y="692696"/>
            <a:ext cx="1821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Créditos</a:t>
            </a:r>
            <a:endParaRPr lang="pt-BR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145372" y="2671752"/>
            <a:ext cx="41710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COMPOSITOR: ADELINO MOREIRA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INTÉRPRETES: TRIO IRAKITAN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FONTE: INTERNET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  <a:hlinkClick r:id="rId5"/>
              </a:rPr>
              <a:t>www.letras.mus.br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FORMATAÇÃO: W@L.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09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5895">
        <p14:prism dir="d"/>
      </p:transition>
    </mc:Choice>
    <mc:Fallback>
      <p:transition spd="slow" advTm="5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83568" y="692696"/>
            <a:ext cx="7704856" cy="5400600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2 - Letters Femininos\Letter  Feminino (2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779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199" y="5000520"/>
            <a:ext cx="1629238" cy="166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78742" y="6495727"/>
            <a:ext cx="459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577607"/>
            <a:ext cx="3755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2" name="Picture 18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1489373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3742159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00991" y="-45230"/>
            <a:ext cx="1305662" cy="13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145372" y="2832398"/>
            <a:ext cx="40990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RESPEITE OS DIREITOS AUTORAIS DE ADELINO MOREIRA. NÃO RETIRE E NEM ADULTERE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09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243">
        <p14:prism dir="d"/>
      </p:transition>
    </mc:Choice>
    <mc:Fallback>
      <p:transition spd="slow" advTm="32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135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683568" y="692696"/>
            <a:ext cx="7704856" cy="5400600"/>
          </a:xfrm>
          <a:prstGeom prst="rect">
            <a:avLst/>
          </a:prstGeom>
          <a:solidFill>
            <a:schemeClr val="tx1"/>
          </a:solidFill>
          <a:ln w="381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2 - Letters Femininos\Letter  Feminino (20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7795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23199" y="5000520"/>
            <a:ext cx="1629238" cy="166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178742" y="6495727"/>
            <a:ext cx="459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577607"/>
            <a:ext cx="3755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2" name="Picture 18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1489373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D:\08 - Acessorio GIF\Acessorio GIF (1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33431" y="3742159"/>
            <a:ext cx="2571750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5" descr="D:\04 - Flores Tube\Flores  Tube (8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800991" y="-45230"/>
            <a:ext cx="1305662" cy="133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95936" y="4869160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“...E AINDA MARCADA PELO BEIJO SEU...”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9552" y="404664"/>
            <a:ext cx="79351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6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6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958680" y="3135883"/>
            <a:ext cx="2133600" cy="365125"/>
          </a:xfrm>
        </p:spPr>
        <p:txBody>
          <a:bodyPr/>
          <a:lstStyle/>
          <a:p>
            <a:pPr algn="ctr"/>
            <a:fld id="{BB3F2F41-55EA-48A8-98E9-0815BEDB5B35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12/04/2015 11:48:10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507145" y="2513434"/>
            <a:ext cx="3293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itchFamily="18" charset="0"/>
              </a:rPr>
              <a:t>NEPOMUCENO-MG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tantia" pitchFamily="18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828600" y="5590981"/>
            <a:ext cx="36556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096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035">
        <p14:prism dir="d"/>
      </p:transition>
    </mc:Choice>
    <mc:Fallback>
      <p:transition spd="slow" advTm="100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5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208</Words>
  <Application>Microsoft Office PowerPoint</Application>
  <PresentationFormat>Apresentação na tela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12</cp:revision>
  <dcterms:created xsi:type="dcterms:W3CDTF">2015-04-12T00:00:33Z</dcterms:created>
  <dcterms:modified xsi:type="dcterms:W3CDTF">2015-04-12T16:32:00Z</dcterms:modified>
</cp:coreProperties>
</file>