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81" r:id="rId14"/>
    <p:sldId id="282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3OCnc1XYHMxduYIHSyLrQ==" hashData="XUvKG+tv/Ow+bYm/OpWOoGIlk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6F51F-B6EB-430F-AD32-F000B3274BF9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F06BF7-B2F0-4E9D-B5EE-DD07079E3E7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3893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6BF7-B2F0-4E9D-B5EE-DD07079E3E7D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582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6BF7-B2F0-4E9D-B5EE-DD07079E3E7D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7150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F06BF7-B2F0-4E9D-B5EE-DD07079E3E7D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8614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807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330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53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480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698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8940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406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95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0523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8641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9618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9A65E-4842-4E5C-93B6-9CC6113421C3}" type="datetimeFigureOut">
              <a:rPr lang="pt-BR" smtClean="0"/>
              <a:t>30/09/2015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935F6-7946-4361-AA15-5B12F98E01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751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750">
        <p14:ferris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CaixaDeTexto 31"/>
          <p:cNvSpPr txBox="1"/>
          <p:nvPr/>
        </p:nvSpPr>
        <p:spPr>
          <a:xfrm>
            <a:off x="7596336" y="-3667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34" name="Retângulo 33"/>
          <p:cNvSpPr/>
          <p:nvPr/>
        </p:nvSpPr>
        <p:spPr>
          <a:xfrm>
            <a:off x="4900094" y="2348880"/>
            <a:ext cx="32723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66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Desabafo</a:t>
            </a:r>
            <a:endParaRPr lang="pt-BR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66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6" name="Retângulo 35"/>
          <p:cNvSpPr/>
          <p:nvPr/>
        </p:nvSpPr>
        <p:spPr>
          <a:xfrm>
            <a:off x="5202543" y="4417948"/>
            <a:ext cx="260981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(Roberto Leal)</a:t>
            </a:r>
            <a:endParaRPr lang="pt-BR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1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04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955">
        <p14:ferris dir="l"/>
        <p:sndAc>
          <p:stSnd loop="1">
            <p:snd r:embed="rId3" name="03 Faixa 3.wav"/>
          </p:stSnd>
        </p:sndAc>
      </p:transition>
    </mc:Choice>
    <mc:Fallback>
      <p:transition spd="slow" advTm="4955">
        <p:fade/>
        <p:sndAc>
          <p:stSnd loop="1">
            <p:snd r:embed="rId3" name="03 Faixa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1440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274">
        <p14:ferris dir="l"/>
      </p:transition>
    </mc:Choice>
    <mc:Fallback>
      <p:transition spd="slow" advTm="42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9722E-6 L 0.6651 0.4024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47" y="20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1440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720">
        <p14:ferris dir="l"/>
      </p:transition>
    </mc:Choice>
    <mc:Fallback>
      <p:transition spd="slow" advTm="57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9722E-6 L 0.6651 0.4024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47" y="20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16016" y="2321585"/>
            <a:ext cx="3960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que me arrasto a seus pés?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que me dou tanto assim?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por que não peço em troca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Nada de volta pra mim?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7796">
        <p14:ferris dir="l"/>
      </p:transition>
    </mc:Choice>
    <mc:Fallback>
      <p:transition spd="slow" advTm="17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16016" y="2393593"/>
            <a:ext cx="3744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que é que eu fico calado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Enquanto você me diz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Palavras que me machucam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coisas que eu nunca fiz.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7487">
        <p14:ferris dir="l"/>
      </p:transition>
    </mc:Choice>
    <mc:Fallback>
      <p:transition spd="slow" advTm="174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16016" y="2393593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que que eu rolo na cama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você  finge dormir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se você quer  eu quero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não consigo fingir. 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8590">
        <p14:ferris dir="l"/>
      </p:transition>
    </mc:Choice>
    <mc:Fallback>
      <p:transition spd="slow" advTm="185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16016" y="2393593"/>
            <a:ext cx="38884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é mesmo essa mecha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branco nos meus cabelos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pra mim é uma ponta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mais nos meus pesadelos.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8963">
        <p14:ferris dir="l"/>
      </p:transition>
    </mc:Choice>
    <mc:Fallback>
      <p:transition spd="slow" advTm="189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16016" y="2393593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acontece que eu 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sei viver sem você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Às vezes me desabafo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desespero porque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7824">
        <p14:ferris dir="l"/>
      </p:transition>
    </mc:Choice>
    <mc:Fallback>
      <p:transition spd="slow" advTm="178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16016" y="2393593"/>
            <a:ext cx="3960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Você é mais que um problema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uma loucura qualquer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sempre acabo em seus braços</a:t>
            </a:r>
          </a:p>
          <a:p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hora que você quer. 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1538">
        <p14:ferris dir="l"/>
      </p:transition>
    </mc:Choice>
    <mc:Fallback>
      <p:transition spd="slow" advTm="215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1440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590">
        <p14:ferris dir="l"/>
      </p:transition>
    </mc:Choice>
    <mc:Fallback>
      <p:transition spd="slow" advTm="55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9722E-6 L 0.6651 0.4024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47" y="20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1440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418">
        <p14:ferris dir="l"/>
      </p:transition>
    </mc:Choice>
    <mc:Fallback>
      <p:transition spd="slow" advTm="44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9722E-6 L 0.6651 0.4024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47" y="20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1440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6875">
        <p14:ferris dir="l"/>
      </p:transition>
    </mc:Choice>
    <mc:Fallback>
      <p:transition spd="slow" advTm="68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9722E-6 L 0.6651 0.4024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47" y="20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1440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2295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7000">
        <p14:ferris dir="l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9722E-6 L 0.6651 0.4024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47" y="20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-531440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447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4290">
        <p14:ferris dir="l"/>
      </p:transition>
    </mc:Choice>
    <mc:Fallback>
      <p:transition spd="slow" advTm="42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9722E-6 L 0.6651 0.4024 " pathEditMode="relative" rAng="0" ptsTypes="AA">
                                      <p:cBhvr>
                                        <p:cTn id="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47" y="20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220072" y="1196752"/>
            <a:ext cx="270407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Créditos</a:t>
            </a:r>
            <a:endParaRPr lang="pt-BR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16016" y="2564904"/>
            <a:ext cx="39604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COMPOSITORES:</a:t>
            </a:r>
          </a:p>
          <a:p>
            <a:pPr algn="ctr"/>
            <a:r>
              <a:rPr lang="pt-BR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 E ERASMO CARLOS</a:t>
            </a:r>
          </a:p>
          <a:p>
            <a:pPr algn="ctr"/>
            <a:r>
              <a:rPr lang="pt-BR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</a:t>
            </a:r>
          </a:p>
          <a:p>
            <a:pPr algn="ctr"/>
            <a:r>
              <a:rPr lang="pt-BR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 LEAL</a:t>
            </a:r>
          </a:p>
          <a:p>
            <a:pPr algn="ctr"/>
            <a:r>
              <a:rPr lang="pt-BR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CD: “ROBERTO INTERPRETA ROBERTO”</a:t>
            </a:r>
          </a:p>
          <a:p>
            <a:pPr algn="ctr"/>
            <a:r>
              <a:rPr lang="pt-BR" sz="2000" b="1" i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W@L. </a:t>
            </a:r>
            <a:endParaRPr lang="pt-BR" sz="2000" b="1" i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8000">
        <p14:ferris dir="l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644008" y="2780928"/>
            <a:ext cx="3960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u="sng" dirty="0" smtClean="0"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DE  ERASMO E ROBERTO CARLOS</a:t>
            </a:r>
            <a:endParaRPr lang="pt-BR" sz="2000" i="1" u="sng" dirty="0"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5231">
        <p14:ferris dir="l"/>
      </p:transition>
    </mc:Choice>
    <mc:Fallback>
      <p:transition spd="slow" advTm="52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tângulo 19"/>
          <p:cNvSpPr/>
          <p:nvPr/>
        </p:nvSpPr>
        <p:spPr>
          <a:xfrm>
            <a:off x="323528" y="260648"/>
            <a:ext cx="8424936" cy="6264696"/>
          </a:xfrm>
          <a:prstGeom prst="rect">
            <a:avLst/>
          </a:prstGeo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Retângulo 21"/>
          <p:cNvSpPr/>
          <p:nvPr/>
        </p:nvSpPr>
        <p:spPr>
          <a:xfrm>
            <a:off x="755576" y="764704"/>
            <a:ext cx="7560840" cy="5400600"/>
          </a:xfrm>
          <a:prstGeom prst="rect">
            <a:avLst/>
          </a:prstGeom>
          <a:solidFill>
            <a:srgbClr val="00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3" name="Retângulo 22"/>
          <p:cNvSpPr/>
          <p:nvPr/>
        </p:nvSpPr>
        <p:spPr>
          <a:xfrm>
            <a:off x="323528" y="1196752"/>
            <a:ext cx="8424936" cy="4464496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5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96752"/>
            <a:ext cx="8424936" cy="44644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G:\MINHAS IMAGENS QUE ESTAVAM NO COMPUTADOR\FOTOS POEMAS DO SANDRO\1530317_259524800878775_192712264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78968"/>
            <a:ext cx="3816424" cy="448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Quadro 26"/>
          <p:cNvSpPr/>
          <p:nvPr/>
        </p:nvSpPr>
        <p:spPr>
          <a:xfrm>
            <a:off x="755576" y="764704"/>
            <a:ext cx="3888432" cy="5400600"/>
          </a:xfrm>
          <a:prstGeom prst="frame">
            <a:avLst/>
          </a:prstGeom>
          <a:solidFill>
            <a:srgbClr val="006600"/>
          </a:solidFill>
          <a:ln w="381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pic>
        <p:nvPicPr>
          <p:cNvPr id="4101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132854" y="3212974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" descr="D:\07.1 - Acessorios GIF\07 Acessorios GIF (23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652122" y="3212975"/>
            <a:ext cx="6552724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CaixaDeTexto 28"/>
          <p:cNvSpPr txBox="1"/>
          <p:nvPr/>
        </p:nvSpPr>
        <p:spPr>
          <a:xfrm>
            <a:off x="-108520" y="643417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6876256" y="643417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3131840" y="6608385"/>
            <a:ext cx="28083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30Setembro2015</a:t>
            </a:r>
            <a:endParaRPr lang="pt-BR" sz="1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603448"/>
            <a:ext cx="2958454" cy="3261643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599073" y="5085184"/>
            <a:ext cx="594585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“Mas sempre acabo em seus braços</a:t>
            </a:r>
          </a:p>
          <a:p>
            <a:pPr algn="ctr"/>
            <a:r>
              <a:rPr lang="pt-BR" sz="4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French Script MT" pitchFamily="66" charset="0"/>
              </a:rPr>
              <a:t>Na hora que você quer.” </a:t>
            </a:r>
            <a:endParaRPr lang="pt-BR" sz="44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5868144" y="2775843"/>
            <a:ext cx="2133600" cy="365125"/>
          </a:xfrm>
        </p:spPr>
        <p:txBody>
          <a:bodyPr/>
          <a:lstStyle/>
          <a:p>
            <a:pPr algn="ctr"/>
            <a:fld id="{9335EDDC-0C30-4A0C-AEAD-B7A6D6ACDA5A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30/09/2015 21:44:30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940152" y="198884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-684584" y="5662989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21" name="Picture 2" descr="G:\MINHAS IMAGENS QUE ESTAVAM NO COMPUTADOR\flores\flores (8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264" y="-470074"/>
            <a:ext cx="2239995" cy="2469555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tângulo 23"/>
          <p:cNvSpPr/>
          <p:nvPr/>
        </p:nvSpPr>
        <p:spPr>
          <a:xfrm>
            <a:off x="331912" y="-171400"/>
            <a:ext cx="865012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72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8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7390">
        <p14:ferris dir="l"/>
      </p:transition>
    </mc:Choice>
    <mc:Fallback>
      <p:transition spd="slow" advTm="273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-0.02104 L 0.72014 0.5557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12" y="288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2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301</Words>
  <Application>Microsoft Office PowerPoint</Application>
  <PresentationFormat>Apresentação na tela (4:3)</PresentationFormat>
  <Paragraphs>95</Paragraphs>
  <Slides>17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22</cp:revision>
  <dcterms:created xsi:type="dcterms:W3CDTF">2015-09-30T20:25:17Z</dcterms:created>
  <dcterms:modified xsi:type="dcterms:W3CDTF">2015-10-01T01:17:52Z</dcterms:modified>
</cp:coreProperties>
</file>