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81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exVW03UOZB06ZaFCspJrg==" hashData="kC+bjQa+X0+hZt/Ph+ONx8nlbT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68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0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8E0CD-B969-4059-8852-EE1C324AAF86}" type="datetimeFigureOut">
              <a:rPr lang="pt-BR" smtClean="0"/>
              <a:t>07/08/2014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97EE29-BB53-4C67-AE18-211E665452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6214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97EE29-BB53-4C67-AE18-211E66545291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30073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838E7-ED4D-4B2D-94E1-7C35E294E800}" type="datetimeFigureOut">
              <a:rPr lang="pt-BR" smtClean="0"/>
              <a:t>07/08/2014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8E07D-4033-4048-9B2F-5BC6DF1D9B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1369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ferris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838E7-ED4D-4B2D-94E1-7C35E294E800}" type="datetimeFigureOut">
              <a:rPr lang="pt-BR" smtClean="0"/>
              <a:t>07/08/2014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8E07D-4033-4048-9B2F-5BC6DF1D9B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8421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ferris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838E7-ED4D-4B2D-94E1-7C35E294E800}" type="datetimeFigureOut">
              <a:rPr lang="pt-BR" smtClean="0"/>
              <a:t>07/08/2014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8E07D-4033-4048-9B2F-5BC6DF1D9B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2400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ferris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838E7-ED4D-4B2D-94E1-7C35E294E800}" type="datetimeFigureOut">
              <a:rPr lang="pt-BR" smtClean="0"/>
              <a:t>07/08/2014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8E07D-4033-4048-9B2F-5BC6DF1D9B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2895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ferris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838E7-ED4D-4B2D-94E1-7C35E294E800}" type="datetimeFigureOut">
              <a:rPr lang="pt-BR" smtClean="0"/>
              <a:t>07/08/2014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8E07D-4033-4048-9B2F-5BC6DF1D9B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715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ferris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838E7-ED4D-4B2D-94E1-7C35E294E800}" type="datetimeFigureOut">
              <a:rPr lang="pt-BR" smtClean="0"/>
              <a:t>07/08/2014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8E07D-4033-4048-9B2F-5BC6DF1D9B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314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ferris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838E7-ED4D-4B2D-94E1-7C35E294E800}" type="datetimeFigureOut">
              <a:rPr lang="pt-BR" smtClean="0"/>
              <a:t>07/08/2014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8E07D-4033-4048-9B2F-5BC6DF1D9B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2023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ferris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838E7-ED4D-4B2D-94E1-7C35E294E800}" type="datetimeFigureOut">
              <a:rPr lang="pt-BR" smtClean="0"/>
              <a:t>07/08/2014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8E07D-4033-4048-9B2F-5BC6DF1D9B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5355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ferris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838E7-ED4D-4B2D-94E1-7C35E294E800}" type="datetimeFigureOut">
              <a:rPr lang="pt-BR" smtClean="0"/>
              <a:t>07/08/2014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8E07D-4033-4048-9B2F-5BC6DF1D9B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8783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ferris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838E7-ED4D-4B2D-94E1-7C35E294E800}" type="datetimeFigureOut">
              <a:rPr lang="pt-BR" smtClean="0"/>
              <a:t>07/08/2014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8E07D-4033-4048-9B2F-5BC6DF1D9B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2885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ferris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838E7-ED4D-4B2D-94E1-7C35E294E800}" type="datetimeFigureOut">
              <a:rPr lang="pt-BR" smtClean="0"/>
              <a:t>07/08/2014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8E07D-4033-4048-9B2F-5BC6DF1D9B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964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ferris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4838E7-ED4D-4B2D-94E1-7C35E294E800}" type="datetimeFigureOut">
              <a:rPr lang="pt-BR" smtClean="0"/>
              <a:t>07/08/2014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8E07D-4033-4048-9B2F-5BC6DF1D9B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7682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14:ferris dir="l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yahoo.com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Arredondar Retângulo em um Canto Diagonal 5"/>
          <p:cNvSpPr/>
          <p:nvPr/>
        </p:nvSpPr>
        <p:spPr>
          <a:xfrm>
            <a:off x="539552" y="548680"/>
            <a:ext cx="8064896" cy="5832648"/>
          </a:xfrm>
          <a:prstGeom prst="round2DiagRect">
            <a:avLst/>
          </a:prstGeom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FOTOS POEMAS DO SANDRO\579054_234504353380820_99054100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02302"/>
            <a:ext cx="5238750" cy="34956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495727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191375" y="6495727"/>
            <a:ext cx="3933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27784" y="6597352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07Agosto2014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Picture 2" descr="D:\04.2 - Flores Tube\04 - Flores Tubes (6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-99392"/>
            <a:ext cx="1656184" cy="165618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tângulo 16"/>
          <p:cNvSpPr/>
          <p:nvPr/>
        </p:nvSpPr>
        <p:spPr>
          <a:xfrm>
            <a:off x="2252174" y="3717032"/>
            <a:ext cx="491211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pt-BR" sz="72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Boate Azul</a:t>
            </a:r>
            <a:endParaRPr lang="pt-BR" sz="72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8" name="Retângulo 17"/>
          <p:cNvSpPr/>
          <p:nvPr/>
        </p:nvSpPr>
        <p:spPr>
          <a:xfrm>
            <a:off x="3120990" y="5085184"/>
            <a:ext cx="325121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briola" pitchFamily="82" charset="0"/>
              </a:rPr>
              <a:t>César Menotti e Fabiano</a:t>
            </a:r>
            <a:endParaRPr lang="pt-BR" sz="32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3851920" y="6011996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C00000"/>
                </a:solidFill>
                <a:latin typeface="Algerian" pitchFamily="82" charset="0"/>
              </a:rPr>
              <a:t>automático</a:t>
            </a:r>
            <a:endParaRPr lang="pt-BR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2110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106">
        <p14:ferris dir="l"/>
        <p:sndAc>
          <p:stSnd loop="1">
            <p:snd r:embed="rId3" name="Cesar Menotti e Fabiano - Boate Azul.wav"/>
          </p:stSnd>
        </p:sndAc>
      </p:transition>
    </mc:Choice>
    <mc:Fallback>
      <p:transition spd="slow" advTm="12106">
        <p:fade/>
        <p:sndAc>
          <p:stSnd loop="1">
            <p:snd r:embed="rId3" name="Cesar Menotti e Fabiano - Boate Azu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600"/>
                            </p:stCondLst>
                            <p:childTnLst>
                              <p:par>
                                <p:cTn id="12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Arredondar Retângulo em um Canto Diagonal 5"/>
          <p:cNvSpPr/>
          <p:nvPr/>
        </p:nvSpPr>
        <p:spPr>
          <a:xfrm>
            <a:off x="539552" y="548680"/>
            <a:ext cx="8064896" cy="5832648"/>
          </a:xfrm>
          <a:prstGeom prst="round2DiagRect">
            <a:avLst/>
          </a:prstGeom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FOTOS POEMAS DO SANDRO\579054_234504353380820_99054100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02302"/>
            <a:ext cx="5238750" cy="34956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495727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191375" y="6495727"/>
            <a:ext cx="3933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27784" y="6597352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07Agosto2014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2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-99392"/>
            <a:ext cx="1656184" cy="165618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619672" y="4221088"/>
            <a:ext cx="7992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Doente de amor procurei remédio na vida noturna</a:t>
            </a:r>
          </a:p>
          <a:p>
            <a:r>
              <a:rPr lang="pt-BR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Como a flor da noite em uma boate aqui na zona sul</a:t>
            </a:r>
          </a:p>
          <a:p>
            <a:r>
              <a:rPr lang="pt-BR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 dor do amor é com outro amor que a gente cura,</a:t>
            </a:r>
          </a:p>
          <a:p>
            <a:r>
              <a:rPr lang="pt-BR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Vim curar a dor deste mal de amor na boate azul. </a:t>
            </a:r>
            <a:endParaRPr lang="pt-BR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003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1420">
        <p14:ferris dir="l"/>
      </p:transition>
    </mc:Choice>
    <mc:Fallback>
      <p:transition spd="slow" advTm="314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Arredondar Retângulo em um Canto Diagonal 5"/>
          <p:cNvSpPr/>
          <p:nvPr/>
        </p:nvSpPr>
        <p:spPr>
          <a:xfrm>
            <a:off x="539552" y="548680"/>
            <a:ext cx="8064896" cy="5832648"/>
          </a:xfrm>
          <a:prstGeom prst="round2DiagRect">
            <a:avLst/>
          </a:prstGeom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FOTOS POEMAS DO SANDRO\579054_234504353380820_99054100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02302"/>
            <a:ext cx="5238750" cy="34956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495727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191375" y="6495727"/>
            <a:ext cx="3933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27784" y="6597352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07Agosto2014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2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-99392"/>
            <a:ext cx="1656184" cy="165618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619672" y="4293096"/>
            <a:ext cx="8208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 quando a noite vai se agonizando no clarão da aurora</a:t>
            </a:r>
          </a:p>
          <a:p>
            <a:r>
              <a:rPr lang="pt-BR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Os integrantes da vida noturna se foram dormir,</a:t>
            </a:r>
          </a:p>
          <a:p>
            <a:r>
              <a:rPr lang="pt-BR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 a dama da noite que estava comigo também foi embora</a:t>
            </a:r>
          </a:p>
          <a:p>
            <a:r>
              <a:rPr lang="pt-BR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Fecharam-se as portas sozinho de novo tive que sair.</a:t>
            </a:r>
            <a:endParaRPr lang="pt-BR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003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9670">
        <p14:ferris dir="l"/>
      </p:transition>
    </mc:Choice>
    <mc:Fallback>
      <p:transition spd="slow" advTm="296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Arredondar Retângulo em um Canto Diagonal 5"/>
          <p:cNvSpPr/>
          <p:nvPr/>
        </p:nvSpPr>
        <p:spPr>
          <a:xfrm>
            <a:off x="539552" y="548680"/>
            <a:ext cx="8064896" cy="5832648"/>
          </a:xfrm>
          <a:prstGeom prst="round2DiagRect">
            <a:avLst/>
          </a:prstGeom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FOTOS POEMAS DO SANDRO\579054_234504353380820_99054100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02302"/>
            <a:ext cx="5238750" cy="34956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495727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191375" y="6495727"/>
            <a:ext cx="3933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27784" y="6597352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07Agosto2014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2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-99392"/>
            <a:ext cx="1656184" cy="165618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619672" y="4293096"/>
            <a:ext cx="7920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Sair de que jeito, se nem sei o rumo para onde vou</a:t>
            </a:r>
          </a:p>
          <a:p>
            <a:r>
              <a:rPr lang="pt-BR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Muito vagamente me lembro que estou em uma boate aqui na zona sul</a:t>
            </a:r>
          </a:p>
          <a:p>
            <a:r>
              <a:rPr lang="pt-BR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Eu bebi demais e não consigo me lembrar sequer</a:t>
            </a:r>
          </a:p>
          <a:p>
            <a:r>
              <a:rPr lang="pt-BR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Qual é o nome daquela mulher, a flor da noite da boate azul. </a:t>
            </a:r>
            <a:endParaRPr lang="pt-BR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003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3532">
        <p14:ferris dir="l"/>
      </p:transition>
    </mc:Choice>
    <mc:Fallback>
      <p:transition spd="slow" advTm="335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Arredondar Retângulo em um Canto Diagonal 5"/>
          <p:cNvSpPr/>
          <p:nvPr/>
        </p:nvSpPr>
        <p:spPr>
          <a:xfrm>
            <a:off x="539552" y="548680"/>
            <a:ext cx="8064896" cy="5832648"/>
          </a:xfrm>
          <a:prstGeom prst="round2DiagRect">
            <a:avLst/>
          </a:prstGeom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FOTOS POEMAS DO SANDRO\579054_234504353380820_99054100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02302"/>
            <a:ext cx="5238750" cy="34956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495727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191375" y="6495727"/>
            <a:ext cx="3933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27784" y="6597352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07Agosto2014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2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-99392"/>
            <a:ext cx="1656184" cy="165618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3140" y="3861048"/>
            <a:ext cx="1656184" cy="165618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6003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865">
        <p14:ferris dir="l"/>
      </p:transition>
    </mc:Choice>
    <mc:Fallback>
      <p:transition spd="slow" advTm="58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Arredondar Retângulo em um Canto Diagonal 5"/>
          <p:cNvSpPr/>
          <p:nvPr/>
        </p:nvSpPr>
        <p:spPr>
          <a:xfrm>
            <a:off x="539552" y="548680"/>
            <a:ext cx="8064896" cy="5832648"/>
          </a:xfrm>
          <a:prstGeom prst="round2DiagRect">
            <a:avLst/>
          </a:prstGeom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FOTOS POEMAS DO SANDRO\579054_234504353380820_99054100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02302"/>
            <a:ext cx="5238750" cy="34956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495727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191375" y="6495727"/>
            <a:ext cx="3933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27784" y="6597352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07Agosto2014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2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-99392"/>
            <a:ext cx="1656184" cy="165618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3140" y="3861048"/>
            <a:ext cx="1656184" cy="165618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6003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000">
        <p14:ferris dir="l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Arredondar Retângulo em um Canto Diagonal 5"/>
          <p:cNvSpPr/>
          <p:nvPr/>
        </p:nvSpPr>
        <p:spPr>
          <a:xfrm>
            <a:off x="539552" y="548680"/>
            <a:ext cx="8064896" cy="5832648"/>
          </a:xfrm>
          <a:prstGeom prst="round2DiagRect">
            <a:avLst/>
          </a:prstGeom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FOTOS POEMAS DO SANDRO\579054_234504353380820_99054100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02302"/>
            <a:ext cx="5238750" cy="34956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495727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191375" y="6495727"/>
            <a:ext cx="3933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27784" y="6597352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07Agosto2014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2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-99392"/>
            <a:ext cx="1656184" cy="165618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1619672" y="4293096"/>
            <a:ext cx="8208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 quando a noite vai se agonizando no clarão da aurora</a:t>
            </a:r>
          </a:p>
          <a:p>
            <a:r>
              <a:rPr lang="pt-BR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Os integrantes da vida noturna se foram dormir,</a:t>
            </a:r>
          </a:p>
          <a:p>
            <a:r>
              <a:rPr lang="pt-BR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 a dama da noite que estava comigo também foi embora</a:t>
            </a:r>
          </a:p>
          <a:p>
            <a:r>
              <a:rPr lang="pt-BR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Fecharam-se as portas sozinho de novo tive que sair.</a:t>
            </a:r>
            <a:endParaRPr lang="pt-BR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003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9052">
        <p14:ferris dir="l"/>
      </p:transition>
    </mc:Choice>
    <mc:Fallback>
      <p:transition spd="slow" advTm="290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Arredondar Retângulo em um Canto Diagonal 5"/>
          <p:cNvSpPr/>
          <p:nvPr/>
        </p:nvSpPr>
        <p:spPr>
          <a:xfrm>
            <a:off x="539552" y="548680"/>
            <a:ext cx="8064896" cy="5832648"/>
          </a:xfrm>
          <a:prstGeom prst="round2DiagRect">
            <a:avLst/>
          </a:prstGeom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FOTOS POEMAS DO SANDRO\579054_234504353380820_99054100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02302"/>
            <a:ext cx="5238750" cy="34956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495727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191375" y="6495727"/>
            <a:ext cx="3933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27784" y="6597352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07Agosto2014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2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-99392"/>
            <a:ext cx="1656184" cy="165618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3140" y="3861048"/>
            <a:ext cx="1656184" cy="165618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739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777">
        <p14:ferris dir="l"/>
      </p:transition>
    </mc:Choice>
    <mc:Fallback>
      <p:transition spd="slow" advTm="97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Arredondar Retângulo em um Canto Diagonal 5"/>
          <p:cNvSpPr/>
          <p:nvPr/>
        </p:nvSpPr>
        <p:spPr>
          <a:xfrm>
            <a:off x="539552" y="548680"/>
            <a:ext cx="8064896" cy="5832648"/>
          </a:xfrm>
          <a:prstGeom prst="round2DiagRect">
            <a:avLst/>
          </a:prstGeom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FOTOS POEMAS DO SANDRO\579054_234504353380820_99054100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02302"/>
            <a:ext cx="5238750" cy="34956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495727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191375" y="6495727"/>
            <a:ext cx="3933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27784" y="6597352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07Agosto2014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2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-99392"/>
            <a:ext cx="1656184" cy="165618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534470" y="2967335"/>
            <a:ext cx="207505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pt-BR" sz="3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Créditos</a:t>
            </a:r>
            <a:endParaRPr lang="pt-BR" sz="36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755576" y="4097977"/>
            <a:ext cx="75248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COMPOSITOR: BENEDITO ONOFRE SEVIERO</a:t>
            </a:r>
          </a:p>
          <a:p>
            <a:pPr algn="ctr"/>
            <a:r>
              <a:rPr lang="pt-BR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 DE INFORMAÇÕES: INTERNET</a:t>
            </a:r>
          </a:p>
          <a:p>
            <a:pPr algn="ctr"/>
            <a:r>
              <a:rPr lang="pt-BR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hlinkClick r:id="rId4"/>
              </a:rPr>
              <a:t>www.yahoo.com</a:t>
            </a:r>
            <a:endParaRPr lang="pt-BR" sz="24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pt-BR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 DA MÚSICA: MEUS ARQUIVOS MUSICAIS</a:t>
            </a:r>
          </a:p>
          <a:p>
            <a:pPr algn="ctr"/>
            <a:r>
              <a:rPr lang="pt-BR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W@L</a:t>
            </a:r>
            <a:endParaRPr lang="pt-BR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76003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65">
        <p14:ferris dir="l"/>
      </p:transition>
    </mc:Choice>
    <mc:Fallback>
      <p:transition spd="slow" advTm="70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Arredondar Retângulo em um Canto Diagonal 5"/>
          <p:cNvSpPr/>
          <p:nvPr/>
        </p:nvSpPr>
        <p:spPr>
          <a:xfrm>
            <a:off x="539552" y="548680"/>
            <a:ext cx="8064896" cy="5832648"/>
          </a:xfrm>
          <a:prstGeom prst="round2DiagRect">
            <a:avLst/>
          </a:prstGeom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FOTOS POEMAS DO SANDRO\579054_234504353380820_99054100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02302"/>
            <a:ext cx="5238750" cy="34956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495727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191375" y="6495727"/>
            <a:ext cx="3933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27784" y="6597352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07Agosto2014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" name="Picture 2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-99392"/>
            <a:ext cx="1656184" cy="165618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827584" y="4509120"/>
            <a:ext cx="71287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RESPEITE OS DIREITOS AUTORAIS DE BENEDITO ONOFRE SEVIERO. NÃO RETIRE E NEM ADULTERE SEUS CRÉDITOS.</a:t>
            </a:r>
            <a:endParaRPr lang="pt-BR" sz="2000" b="1" i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76003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053">
        <p14:ferris dir="l"/>
      </p:transition>
    </mc:Choice>
    <mc:Fallback>
      <p:transition spd="slow" advTm="60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Arredondar Retângulo em um Canto Diagonal 5"/>
          <p:cNvSpPr/>
          <p:nvPr/>
        </p:nvSpPr>
        <p:spPr>
          <a:xfrm>
            <a:off x="539552" y="548680"/>
            <a:ext cx="8064896" cy="5832648"/>
          </a:xfrm>
          <a:prstGeom prst="round2DiagRect">
            <a:avLst/>
          </a:prstGeom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FOTOS POEMAS DO SANDRO\579054_234504353380820_99054100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02302"/>
            <a:ext cx="5238750" cy="34956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495727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191375" y="6495727"/>
            <a:ext cx="3933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627784" y="6597352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07Agosto2014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2" descr="D:\04.2 - Flores Tube\04 - Flores Tubes (6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-99392"/>
            <a:ext cx="1656184" cy="165618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39552" y="5601434"/>
            <a:ext cx="771108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pt-BR" sz="4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“A flor da noite da boate azul”</a:t>
            </a:r>
            <a:endParaRPr lang="pt-BR" sz="4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79512" y="212447"/>
            <a:ext cx="865012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www.sergrasan.com/walmelodias</a:t>
            </a:r>
            <a:endParaRPr lang="pt-BR" sz="7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6804248" y="4005064"/>
            <a:ext cx="2133600" cy="365125"/>
          </a:xfrm>
        </p:spPr>
        <p:txBody>
          <a:bodyPr/>
          <a:lstStyle/>
          <a:p>
            <a:pPr algn="ctr"/>
            <a:fld id="{3E33CA49-7561-4078-BF81-61C501F304A9}" type="datetime9">
              <a:rPr lang="pt-BR" sz="2000" b="1" i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07/08/2014 22:39:53</a:t>
            </a:fld>
            <a:endParaRPr lang="pt-BR" sz="2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-756592" y="3861048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NEPOMUCENO-MG</a:t>
            </a:r>
            <a:endParaRPr lang="pt-BR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195736" y="4293096"/>
            <a:ext cx="396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. </a:t>
            </a:r>
            <a:endParaRPr lang="pt-BR" sz="3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003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907">
        <p14:ferris dir="l"/>
      </p:transition>
    </mc:Choice>
    <mc:Fallback>
      <p:transition spd="slow" advTm="69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2" grpId="1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304</Words>
  <Application>Microsoft Office PowerPoint</Application>
  <PresentationFormat>Apresentação na tela (4:3)</PresentationFormat>
  <Paragraphs>65</Paragraphs>
  <Slides>11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13</cp:revision>
  <dcterms:created xsi:type="dcterms:W3CDTF">2014-08-07T23:46:13Z</dcterms:created>
  <dcterms:modified xsi:type="dcterms:W3CDTF">2014-08-08T02:36:18Z</dcterms:modified>
</cp:coreProperties>
</file>