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cEOeqArsg/20xcCueFTDg==" hashData="C6IFJkd7ev98GAVZVBiyYUUmi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AA893-36B2-426F-BC99-20F7823C9F06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49C9B7-A249-4307-8503-CA6CC68FA5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80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359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2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428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443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620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61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46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10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52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347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43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3BD96-BE62-411E-855A-E63A8180CB73}" type="datetimeFigureOut">
              <a:rPr lang="pt-BR" smtClean="0"/>
              <a:t>29/09/2015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B615E-34F0-4116-90C8-9E69612656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943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vagalume.com.br/" TargetMode="Externa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7596336" y="-2738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automático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989813" y="2967335"/>
            <a:ext cx="3200556" cy="101566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Forte" pitchFamily="66" charset="0"/>
              </a:rPr>
              <a:t>Outra vez</a:t>
            </a:r>
            <a:endParaRPr lang="pt-BR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Forte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259632" y="4221088"/>
            <a:ext cx="4680520" cy="707886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Tânia Alves</a:t>
            </a:r>
            <a:endParaRPr lang="pt-BR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07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019">
        <p14:prism/>
        <p:sndAc>
          <p:stSnd loop="1">
            <p:snd r:embed="rId2" name="02 Faixa 2.wav"/>
          </p:stSnd>
        </p:sndAc>
      </p:transition>
    </mc:Choice>
    <mc:Fallback>
      <p:transition spd="slow" advTm="14019">
        <p:fade/>
        <p:sndAc>
          <p:stSnd loop="1">
            <p:snd r:embed="rId2" name="02 Faix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184">
        <p14:prism dir="u"/>
      </p:transition>
    </mc:Choice>
    <mc:Fallback>
      <p:transition spd="slow" advTm="51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510">
        <p14:prism dir="r"/>
      </p:transition>
    </mc:Choice>
    <mc:Fallback>
      <p:transition spd="slow" advTm="85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339751" y="4442336"/>
            <a:ext cx="73448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 o maior dos meus casos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todos os abraços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que eu nunca esqueci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foi,  dos amores que eu tive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mais complicado e o mais simples pra mim.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7165">
        <p14:prism dir="d"/>
      </p:transition>
    </mc:Choice>
    <mc:Fallback>
      <p:transition spd="slow" advTm="271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339752" y="4145012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 o melhor dos meus erros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mais estranha história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alguém já escreveu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é por essas e outras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a minha saudade faz lembrar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tudo outra vez...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5960">
        <p14:prism/>
      </p:transition>
    </mc:Choice>
    <mc:Fallback>
      <p:transition spd="slow" advTm="259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83768" y="4437112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 a mentira sincera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Brincadeira mais séria que me aconteceu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 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caso mais antigo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amor mais amigo que me apareceu.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797">
        <p14:prism dir="u"/>
      </p:transition>
    </mc:Choice>
    <mc:Fallback>
      <p:transition spd="slow" advTm="217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11760" y="4509120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Das lembranças que eu trago na vida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é a saudade que eu gosto de ter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Só assim sinto você bem perto de mim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Outra vez...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471">
        <p14:prism dir="r"/>
      </p:transition>
    </mc:Choice>
    <mc:Fallback>
      <p:transition spd="slow" advTm="204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95736" y="4581128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Esqueci de tentar de esquecer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Resolvi te querer por querer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Decidi te lembrar quantas vezes eu tenha vontade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Sem nada perder.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6396">
        <p14:prism dir="d"/>
      </p:transition>
    </mc:Choice>
    <mc:Fallback>
      <p:transition spd="slow" advTm="26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11760" y="4442336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Toda a felicidade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 a maldade que só me fez bem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foi o melhor dos meus planos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maior dos enganos que eu pude fazer.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2636">
        <p14:prism/>
      </p:transition>
    </mc:Choice>
    <mc:Fallback>
      <p:transition spd="slow" advTm="226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83768" y="4581128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Das lembranças que eu trago na vida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é a saudade que eu gosto de ter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Só assim sinto você bem perto de mim</a:t>
            </a:r>
          </a:p>
          <a:p>
            <a:r>
              <a:rPr lang="pt-BR" sz="2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Outra vez...</a:t>
            </a:r>
            <a:endParaRPr lang="pt-BR" sz="2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310">
        <p14:prism dir="u"/>
      </p:transition>
    </mc:Choice>
    <mc:Fallback>
      <p:transition spd="slow" advTm="21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55776" y="476672"/>
            <a:ext cx="2226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parajita" pitchFamily="34" charset="0"/>
                <a:cs typeface="Aparajita" pitchFamily="34" charset="0"/>
              </a:rPr>
              <a:t>Créditos</a:t>
            </a:r>
            <a:endParaRPr lang="pt-B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03648" y="3284984"/>
            <a:ext cx="5832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COMPOSITOR: ISOLDA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5"/>
              </a:rPr>
              <a:t>www.vagalume.com.br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INTÉRPRETE: TÂNIA ALVES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CD TÂNIA ALVES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807">
        <p14:prism dir="r"/>
      </p:transition>
    </mc:Choice>
    <mc:Fallback>
      <p:transition spd="slow" advTm="58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907704" y="4573577"/>
            <a:ext cx="5832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DA COMPOSITORA ISOLDA. NÃO RETIRANDO E NEM ADULTERANDO SEUS CRÉDITOS. </a:t>
            </a:r>
            <a:endParaRPr lang="pt-BR" sz="2000" b="1" i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32">
        <p14:prism dir="d"/>
      </p:transition>
    </mc:Choice>
    <mc:Fallback>
      <p:transition spd="slow" advTm="22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6192688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136904" cy="5904656"/>
          </a:xfrm>
          <a:prstGeom prst="rec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luxograma: Vários documentos 5"/>
          <p:cNvSpPr/>
          <p:nvPr/>
        </p:nvSpPr>
        <p:spPr>
          <a:xfrm>
            <a:off x="539552" y="476672"/>
            <a:ext cx="4392488" cy="5904656"/>
          </a:xfrm>
          <a:prstGeom prst="flowChartMultidocument">
            <a:avLst/>
          </a:prstGeom>
          <a:gradFill flip="none"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FOTOS POEMAS DO SANDRO\1000319_233153703515885_1333475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315416"/>
            <a:ext cx="4859181" cy="4630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612576" y="1893168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G:\MINHAS IMAGENS QUE ESTAVAM NO COMPUTADOR\FOTOS POEMAS DO SANDRO\1238204_225777337586855_2485608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28256" y="1988840"/>
            <a:ext cx="3048000" cy="30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51520" y="643417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732240" y="643417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35796" y="6577607"/>
            <a:ext cx="3204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29/09/2015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02308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058292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35042" y="2642469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8 - Acessorio GIF\Acessorio GIF (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9058" y="4455938"/>
            <a:ext cx="4667250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4770" y="620688"/>
            <a:ext cx="83544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cript MT Bold" pitchFamily="66" charset="0"/>
              </a:rPr>
              <a:t>www.sergrasan.com/walmelodias</a:t>
            </a:r>
            <a:endParaRPr lang="pt-BR" sz="48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660232" y="3645024"/>
            <a:ext cx="2133600" cy="365125"/>
          </a:xfrm>
        </p:spPr>
        <p:txBody>
          <a:bodyPr/>
          <a:lstStyle/>
          <a:p>
            <a:pPr algn="ctr"/>
            <a:fld id="{DD573F52-3638-467D-A11E-4BB1D3D10CB7}" type="datetime9">
              <a:rPr lang="pt-BR" sz="2000" b="1" i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29/09/2015 19:56:39</a:t>
            </a:fld>
            <a:endParaRPr lang="pt-BR" sz="20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83568" y="349171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804248" y="5662989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104">
        <p14:prism/>
      </p:transition>
    </mc:Choice>
    <mc:Fallback>
      <p:transition spd="slow" advTm="4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322</Words>
  <Application>Microsoft Office PowerPoint</Application>
  <PresentationFormat>Apresentação na tela (4:3)</PresentationFormat>
  <Paragraphs>87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2015-09-29T19:11:37Z</dcterms:created>
  <dcterms:modified xsi:type="dcterms:W3CDTF">2015-09-29T23:13:49Z</dcterms:modified>
</cp:coreProperties>
</file>