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89" r:id="rId8"/>
    <p:sldId id="290" r:id="rId9"/>
    <p:sldId id="291" r:id="rId10"/>
    <p:sldId id="292" r:id="rId11"/>
    <p:sldId id="293" r:id="rId12"/>
    <p:sldId id="262" r:id="rId13"/>
    <p:sldId id="263" r:id="rId14"/>
    <p:sldId id="264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9QK+gAtq24djT/NORVAzQ==" hashData="QZ9zRO2v5eEM25053IxXTk3ug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BD9AB0-3E54-41B3-BCB8-EB5818BBBA4A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79DFF3-5793-4747-A3A1-FA022EDD16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2065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348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516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9669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991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2175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8510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618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09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8896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003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791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C3B5DE-9EEF-401A-9C72-81C04B24D64F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C9354-11EA-47C1-81C2-B0DFD1D96EA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027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prism isContent="1"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6159" y="-36676"/>
            <a:ext cx="3577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706897" y="2276872"/>
            <a:ext cx="350506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ush Script MT" pitchFamily="66" charset="0"/>
              </a:rPr>
              <a:t>Você Abusou</a:t>
            </a:r>
            <a:endParaRPr lang="pt-BR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rush Script MT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755576" y="4305870"/>
            <a:ext cx="3238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ench Script MT" pitchFamily="66" charset="0"/>
              </a:rPr>
              <a:t>Mar</a:t>
            </a:r>
            <a:r>
              <a:rPr lang="pt-B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ench Script MT" pitchFamily="66" charset="0"/>
              </a:rPr>
              <a:t>ia Creuza</a:t>
            </a:r>
            <a:endParaRPr lang="pt-B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324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904">
        <p14:prism isContent="1" isInverted="1"/>
        <p:sndAc>
          <p:stSnd loop="1">
            <p:snd r:embed="rId2" name="13 Você Abusou.wav"/>
          </p:stSnd>
        </p:sndAc>
      </p:transition>
    </mc:Choice>
    <mc:Fallback>
      <p:transition spd="slow" advTm="10904">
        <p:fade/>
        <p:sndAc>
          <p:stSnd loop="1">
            <p:snd r:embed="rId2" name="13 Você Abus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85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559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94">
        <p14:prism isContent="1" isInverted="1"/>
      </p:transition>
    </mc:Choice>
    <mc:Fallback>
      <p:transition spd="slow" advTm="70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16199" y="2250738"/>
            <a:ext cx="34837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me perdoe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eu insisto neste tema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Mas não sei fazer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ou canção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fale de outra coisa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não seja o amor...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559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683">
        <p14:prism isContent="1" isInverted="1"/>
      </p:transition>
    </mc:Choice>
    <mc:Fallback>
      <p:transition spd="slow" advTm="176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66679" y="2492896"/>
            <a:ext cx="35773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o </a:t>
            </a:r>
            <a:r>
              <a:rPr lang="pt-B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quadradismo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Dos meus versos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Vai de encontro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Aos intelectos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não usam o coração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Como expressão....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559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770">
        <p14:prism isContent="1" isInverted="1"/>
      </p:transition>
    </mc:Choice>
    <mc:Fallback>
      <p:transition spd="slow" advTm="117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2492896"/>
            <a:ext cx="3312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559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6117">
        <p14:prism isContent="1" isInverted="1"/>
      </p:transition>
    </mc:Choice>
    <mc:Fallback>
      <p:transition spd="slow" advTm="261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6159" y="2348880"/>
            <a:ext cx="34837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Mas não faz mal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É tão normal ter desamor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É tão cafona sofrer dor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eu já nem sei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é meninice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Ou cafonice o meu amor...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559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101">
        <p14:prism isContent="1" isInverted="1"/>
      </p:transition>
    </mc:Choice>
    <mc:Fallback>
      <p:transition spd="slow" advTm="16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66679" y="2492896"/>
            <a:ext cx="35773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o </a:t>
            </a:r>
            <a:r>
              <a:rPr lang="pt-B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quadradismo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Dos meus versos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Vai de encontro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Aos intelectos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não usam o coração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Como expressão....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7627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63">
        <p14:prism isContent="1" isInverted="1"/>
      </p:transition>
    </mc:Choice>
    <mc:Fallback>
      <p:transition spd="slow" advTm="100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2492896"/>
            <a:ext cx="3312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9516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4097">
        <p14:prism isContent="1" isInverted="1"/>
      </p:transition>
    </mc:Choice>
    <mc:Fallback>
      <p:transition spd="slow" advTm="240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16199" y="2250738"/>
            <a:ext cx="34837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me perdoe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eu insisto neste tema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Mas não sei fazer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ou canção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fale de outra coisa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não seja o amor...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6023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692">
        <p14:prism isContent="1" isInverted="1"/>
      </p:transition>
    </mc:Choice>
    <mc:Fallback>
      <p:transition spd="slow" advTm="146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66679" y="2492896"/>
            <a:ext cx="35773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 o </a:t>
            </a:r>
            <a:r>
              <a:rPr lang="pt-BR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quadradismo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Dos meus versos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Vai de encontro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Aos intelectos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não usam o coração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Como expressão....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609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48">
        <p14:prism isContent="1" isInverted="1"/>
      </p:transition>
    </mc:Choice>
    <mc:Fallback>
      <p:transition spd="slow" advTm="100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2492896"/>
            <a:ext cx="3312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Você 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Tirou partido de mim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Abusou!</a:t>
            </a:r>
          </a:p>
          <a:p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17617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4513">
        <p14:prism isContent="1" isInverted="1"/>
      </p:transition>
    </mc:Choice>
    <mc:Fallback>
      <p:transition spd="slow" advTm="245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445038" y="404664"/>
            <a:ext cx="21188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Créditos</a:t>
            </a:r>
            <a:endParaRPr lang="pt-BR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56159" y="2780928"/>
            <a:ext cx="34117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COMPOSITOR: ANTÔNIO CARLOS JOBIM</a:t>
            </a: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INTÉRPRETE: MARIA CREUZA</a:t>
            </a: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CD “O GRANDE ENCONTRO”</a:t>
            </a: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W@L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559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694">
        <p14:prism isContent="1" isInverted="1"/>
      </p:transition>
    </mc:Choice>
    <mc:Fallback>
      <p:transition spd="slow" advTm="106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6159" y="2996952"/>
            <a:ext cx="34117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RESPEITE OS DIREITOS AUTORAIS DE ANTÕNIO CARLOS JOBIM. NÃO RETIRE E NEM ADULTERE SEUS CRÉDITOS. </a:t>
            </a:r>
            <a:endParaRPr lang="pt-BR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559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48">
        <p14:prism isContent="1" isInverted="1"/>
      </p:transition>
    </mc:Choice>
    <mc:Fallback>
      <p:transition spd="slow" advTm="50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707904" y="0"/>
            <a:ext cx="504056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7" name="Picture 13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70587" y="3131256"/>
            <a:ext cx="6834366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:\08 - Acessorio GIF\Acessorio GIF (37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15962" y="3238215"/>
            <a:ext cx="5544615" cy="309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23528" y="6495727"/>
            <a:ext cx="4491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204003" y="6495727"/>
            <a:ext cx="3560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267744" y="6577607"/>
            <a:ext cx="30243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14abril2015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56159" y="5661248"/>
            <a:ext cx="3483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“TIROU PARDITO DE MIM</a:t>
            </a:r>
          </a:p>
          <a:p>
            <a:pPr algn="ctr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ABUSOU..”</a:t>
            </a:r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57072" y="116632"/>
            <a:ext cx="722986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6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1331640" y="3207891"/>
            <a:ext cx="2133600" cy="365125"/>
          </a:xfrm>
        </p:spPr>
        <p:txBody>
          <a:bodyPr/>
          <a:lstStyle/>
          <a:p>
            <a:pPr algn="ctr"/>
            <a:fld id="{B2B3C568-03CA-478D-9777-3A3DDBCFDE21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14/04/2015 18:19:23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827584" y="2483604"/>
            <a:ext cx="3405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NEPOMUCENO-MG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869840" y="5879013"/>
            <a:ext cx="2822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596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395">
        <p14:prism isContent="1" isInverted="1"/>
      </p:transition>
    </mc:Choice>
    <mc:Fallback>
      <p:transition spd="slow" advTm="153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4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650"/>
                            </p:stCondLst>
                            <p:childTnLst>
                              <p:par>
                                <p:cTn id="2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338</Words>
  <Application>Microsoft Office PowerPoint</Application>
  <PresentationFormat>Apresentação na tela (4:3)</PresentationFormat>
  <Paragraphs>114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2015-04-14T16:02:48Z</dcterms:created>
  <dcterms:modified xsi:type="dcterms:W3CDTF">2015-04-14T21:36:19Z</dcterms:modified>
</cp:coreProperties>
</file>