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97" r:id="rId9"/>
    <p:sldId id="298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rA7eapOT6/vVb3oTBI7TA==" hashData="2rwpAXuzlPf5mmKtNJc5ENMjOr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68A972-B9CD-439A-98FC-C800D9EEF91E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FCA60-DE33-44A2-B10A-DA20FB94E88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3205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156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386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796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516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2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975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900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550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829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643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751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AC326-1676-46C1-8967-D0FA65105B67}" type="datetimeFigureOut">
              <a:rPr lang="pt-BR" smtClean="0"/>
              <a:t>31/03/2014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74CCA-4716-41E4-A9B9-C42C68A3CF0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306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etras.mus.com/" TargetMode="Externa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 rot="19850345">
            <a:off x="119815" y="2279817"/>
            <a:ext cx="4230645" cy="144655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uhaus 93" pitchFamily="82" charset="0"/>
              </a:rPr>
              <a:t>Nada me separa</a:t>
            </a:r>
          </a:p>
          <a:p>
            <a:pPr algn="ctr"/>
            <a:r>
              <a:rPr lang="pt-BR" sz="4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uhaus 93" pitchFamily="82" charset="0"/>
              </a:rPr>
              <a:t>d</a:t>
            </a:r>
            <a:r>
              <a:rPr lang="pt-BR" sz="4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uhaus 93" pitchFamily="82" charset="0"/>
              </a:rPr>
              <a:t>esse amor</a:t>
            </a:r>
            <a:endParaRPr lang="pt-BR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auhaus 93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71600" y="479715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</a:rPr>
              <a:t>J. Neto</a:t>
            </a:r>
            <a:endParaRPr lang="pt-BR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11560" y="-2738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4787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206">
        <p14:prism dir="d" isContent="1"/>
        <p:sndAc>
          <p:stSnd loop="1">
            <p:snd r:embed="rId2" name="02 O NOME.wav"/>
          </p:stSnd>
        </p:sndAc>
      </p:transition>
    </mc:Choice>
    <mc:Fallback>
      <p:transition spd="slow" advTm="6206">
        <p:fade/>
        <p:sndAc>
          <p:stSnd loop="1">
            <p:snd r:embed="rId2" name="02 O N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6134" y="1700808"/>
            <a:ext cx="33237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Nada me separa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Desse amor,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Nada vai tirar 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Jesus de mim,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Todo sofrimento acabou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Caminhando eu vou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Com Jesus até o fim. </a:t>
            </a: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9907">
        <p14:prism dir="d" isContent="1"/>
      </p:transition>
    </mc:Choice>
    <mc:Fallback>
      <p:transition spd="slow" advTm="199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1412776"/>
            <a:ext cx="34677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Sei que muito vou 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Me alegrar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Por ter esse caminho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 seguir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Confesso que eu não vou deixar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 que nada vai tirar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Esse amor que existe em mim.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255">
        <p14:prism dir="d" isContent="1"/>
      </p:transition>
    </mc:Choice>
    <mc:Fallback>
      <p:transition spd="slow" advTm="202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2348880"/>
            <a:ext cx="34563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Confesso que eu não vou</a:t>
            </a:r>
          </a:p>
          <a:p>
            <a:r>
              <a:rPr lang="pt-B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eixar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 que nada vai tirar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Esse amor que existe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Em mim. 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762">
        <p14:prism dir="d" isContent="1"/>
      </p:transition>
    </mc:Choice>
    <mc:Fallback>
      <p:transition spd="slow" advTm="87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6134" y="1628800"/>
            <a:ext cx="33237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Eu andava pelas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Ruas da cidade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Procurando essa tal </a:t>
            </a:r>
          </a:p>
          <a:p>
            <a:r>
              <a:rPr lang="pt-B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</a:t>
            </a:r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elicidade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Pelos bares eu vivia,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Procurando a alegria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Mas só encontrei saudade</a:t>
            </a: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8453">
        <p14:prism dir="d" isContent="1"/>
      </p:transition>
    </mc:Choice>
    <mc:Fallback>
      <p:transition spd="slow" advTm="184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1628800"/>
            <a:ext cx="34563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 quando tudo ia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Chegando ao fim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No meu caminho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Brilhou uma luz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 eu que era ovelha perdida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Hoje tenho nova vida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Caminhando com Jesus.</a:t>
            </a: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9668">
        <p14:prism dir="d" isContent="1"/>
      </p:transition>
    </mc:Choice>
    <mc:Fallback>
      <p:transition spd="slow" advTm="1966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2492896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 eu que era ovelha perdida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Hoje tenho nova vida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Caminhando com Jesus.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947">
        <p14:prism dir="d" isContent="1"/>
      </p:transition>
    </mc:Choice>
    <mc:Fallback>
      <p:transition spd="slow" advTm="89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6134" y="1700808"/>
            <a:ext cx="33237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Nada me separa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Desse amor,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Nada vai tirar 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Jesus de mim,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Todo sofrimento acabou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Caminhando eu vou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Com Jesus até o fim. </a:t>
            </a:r>
          </a:p>
        </p:txBody>
      </p:sp>
    </p:spTree>
    <p:extLst>
      <p:ext uri="{BB962C8B-B14F-4D97-AF65-F5344CB8AC3E}">
        <p14:creationId xmlns:p14="http://schemas.microsoft.com/office/powerpoint/2010/main" val="158441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9553">
        <p14:prism dir="d" isContent="1"/>
      </p:transition>
    </mc:Choice>
    <mc:Fallback>
      <p:transition spd="slow" advTm="195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1412776"/>
            <a:ext cx="34677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Sei que muito vou 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Me alegrar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Por ter esse caminho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A seguir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Confesso que eu não vou deixar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 que nada vai tirar</a:t>
            </a:r>
          </a:p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Esse amor que existe em mim.</a:t>
            </a:r>
            <a:r>
              <a:rPr lang="pt-B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24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771">
        <p14:prism dir="d" isContent="1"/>
      </p:transition>
    </mc:Choice>
    <mc:Fallback>
      <p:transition spd="slow" advTm="217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43608" y="476672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Créditos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56134" y="2060848"/>
            <a:ext cx="33237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COMPOSITOR: ANDERLINO JOSÉ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FONTE: INTERNET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  <a:hlinkClick r:id="rId5"/>
              </a:rPr>
              <a:t>www.letras.mus.com</a:t>
            </a:r>
            <a:endParaRPr lang="pt-BR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INTÉRPRETE: J. NETO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FONTE: CD “AS CANÇÕES QUE DEUS FEZ PRA MIM”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FORMATAÇÃO: W@L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614">
        <p14:prism dir="d" isContent="1"/>
      </p:transition>
    </mc:Choice>
    <mc:Fallback>
      <p:transition spd="slow" advTm="66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30721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56134" y="2276872"/>
            <a:ext cx="32517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RESPEITE OS DIREITOS AUTORAIS DO COMPOSITOR E CANTOR. NÃO RETIRE E NEM ADULTERE SEUS CRÉDITOS. </a:t>
            </a:r>
            <a:endParaRPr lang="pt-BR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3370">
        <p14:prism dir="d" isContent="1"/>
      </p:transition>
    </mc:Choice>
    <mc:Fallback>
      <p:transition spd="slow" advTm="3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47027" y="430721"/>
            <a:ext cx="8424936" cy="6120680"/>
          </a:xfrm>
          <a:prstGeom prst="rect">
            <a:avLst/>
          </a:prstGeom>
          <a:gradFill flip="none" rotWithShape="1">
            <a:gsLst>
              <a:gs pos="0">
                <a:srgbClr val="FF9933">
                  <a:shade val="30000"/>
                  <a:satMod val="115000"/>
                </a:srgbClr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56584" cy="685800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88716" y="3319463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Win\Pictures\JESUS\1536648_244309935745891_16487259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3600400" cy="6120680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</p:pic>
      <p:pic>
        <p:nvPicPr>
          <p:cNvPr id="2053" name="Picture 5" descr="D:\04.2 - Flores Tube\04 - Flores Tubes (14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4199706"/>
            <a:ext cx="2857500" cy="33337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07.1 - Acessorios GIF\07 Acessorios GIF (17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047752" y="1785912"/>
            <a:ext cx="6667500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416074" y="6495727"/>
            <a:ext cx="6996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7236296" y="6495727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763688" y="6649615"/>
            <a:ext cx="49685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27/03/14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07504" y="5190291"/>
            <a:ext cx="398378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erlin Sans FB" pitchFamily="34" charset="0"/>
              </a:rPr>
              <a:t>“...Hoje tenho nova vida</a:t>
            </a:r>
          </a:p>
          <a:p>
            <a:pPr algn="ctr"/>
            <a:r>
              <a:rPr lang="pt-BR" sz="2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erlin Sans FB" pitchFamily="34" charset="0"/>
              </a:rPr>
              <a:t>Caminhando com Jesus...”</a:t>
            </a:r>
            <a:endParaRPr lang="pt-BR" sz="2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erlin Sans FB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46939" y="-171400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www,sergrasan.com</a:t>
            </a:r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/</a:t>
            </a:r>
            <a:r>
              <a:rPr lang="pt-BR" sz="72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walmelodias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854224" y="3135883"/>
            <a:ext cx="2133600" cy="365125"/>
          </a:xfrm>
        </p:spPr>
        <p:txBody>
          <a:bodyPr/>
          <a:lstStyle/>
          <a:p>
            <a:pPr algn="ctr"/>
            <a:fld id="{B70BC542-80DE-438C-856E-ED858E702EDF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31/03/2014 20:36:28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74CCA-4716-41E4-A9B9-C42C68A3CF05}" type="slidenum">
              <a:rPr lang="pt-BR" smtClean="0"/>
              <a:t>12</a:t>
            </a:fld>
            <a:endParaRPr lang="pt-BR"/>
          </a:p>
        </p:txBody>
      </p:sp>
      <p:sp>
        <p:nvSpPr>
          <p:cNvPr id="12" name="CaixaDeTexto 11"/>
          <p:cNvSpPr txBox="1"/>
          <p:nvPr/>
        </p:nvSpPr>
        <p:spPr>
          <a:xfrm>
            <a:off x="-143273" y="2524834"/>
            <a:ext cx="3635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NEPOMUCENO - MG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1464246" y="3861048"/>
            <a:ext cx="3179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712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895">
        <p14:prism dir="d" isContent="1"/>
      </p:transition>
    </mc:Choice>
    <mc:Fallback>
      <p:transition spd="slow" advTm="5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331</Words>
  <Application>Microsoft Office PowerPoint</Application>
  <PresentationFormat>Apresentação na tela (4:3)</PresentationFormat>
  <Paragraphs>105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14</cp:revision>
  <dcterms:created xsi:type="dcterms:W3CDTF">2014-03-27T17:31:55Z</dcterms:created>
  <dcterms:modified xsi:type="dcterms:W3CDTF">2014-03-31T23:50:29Z</dcterms:modified>
</cp:coreProperties>
</file>