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301" r:id="rId10"/>
    <p:sldId id="293" r:id="rId11"/>
    <p:sldId id="294" r:id="rId12"/>
    <p:sldId id="295" r:id="rId13"/>
    <p:sldId id="296" r:id="rId14"/>
    <p:sldId id="297" r:id="rId15"/>
    <p:sldId id="298" r:id="rId16"/>
    <p:sldId id="268" r:id="rId17"/>
    <p:sldId id="269" r:id="rId18"/>
    <p:sldId id="270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jQ3ZWRCtw5fNqsE/yvNfg==" hashData="/B32U+OsEaUJmyZoP8We95GpbMQ="/>
  <p:extLst>
    <p:ext uri="{521415D9-36F7-43E2-AB2F-B90AF26B5E84}">
      <p14:sectionLst xmlns:p14="http://schemas.microsoft.com/office/powerpoint/2010/main">
        <p14:section name="Seção Padrão" id="{5245564F-E808-476C-9CB3-FCA70AE794FF}">
          <p14:sldIdLst/>
        </p14:section>
        <p14:section name="Seção sem Título" id="{D1961DC9-F219-4A7D-884B-BC12C2913040}">
          <p14:sldIdLst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301"/>
            <p14:sldId id="293"/>
            <p14:sldId id="294"/>
            <p14:sldId id="295"/>
            <p14:sldId id="296"/>
            <p14:sldId id="297"/>
            <p14:sldId id="298"/>
            <p14:sldId id="268"/>
            <p14:sldId id="269"/>
            <p14:sldId id="27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140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F66FE-7A8D-46D9-9D1F-F01FF1B0CE14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0564D-6741-402B-ABD5-EAFC129180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267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519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78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02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09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926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44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49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8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34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61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367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E90F5-7C95-43C4-BDEE-4FC2E44D45B0}" type="datetimeFigureOut">
              <a:rPr lang="pt-BR" smtClean="0"/>
              <a:t>14/04/2015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D4A75-3485-42C9-8B8A-3EB8980AA1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857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524328" y="-2738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771800" y="2204864"/>
            <a:ext cx="5339923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rPr>
              <a:t>Samba em Prelúdio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oper Black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995936" y="4005064"/>
            <a:ext cx="4387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Monotype Corsiva" pitchFamily="66" charset="0"/>
              </a:rPr>
              <a:t>Toquinho, Vinícius e Maria Creuza</a:t>
            </a:r>
            <a:endParaRPr lang="pt-BR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48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4034">
        <p14:switch dir="l"/>
        <p:sndAc>
          <p:stSnd loop="1">
            <p:snd r:embed="rId2" name="04 Samba Em Prelüdio.wav"/>
          </p:stSnd>
        </p:sndAc>
      </p:transition>
    </mc:Choice>
    <mc:Fallback>
      <p:transition spd="slow" advTm="4034">
        <p:fade/>
        <p:sndAc>
          <p:stSnd loop="1">
            <p:snd r:embed="rId2" name="04 Samba Em Prelüd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968044" y="260648"/>
            <a:ext cx="39964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sem você não tenho porquê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sem você não sei nem chorar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chama sem luz. Jardim sem luar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Luar sem amor, amor sem se dar.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4889">
        <p14:switch dir="r"/>
      </p:transition>
    </mc:Choice>
    <mc:Fallback>
      <p:transition spd="slow" advTm="248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26064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eu sem você sou só desamor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barco sem mar, um campo sem flor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 que vai,  tristeza que vem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 eu não sou ninguém.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7290">
        <p14:switch dir="l"/>
      </p:transition>
    </mc:Choice>
    <mc:Fallback>
      <p:transition spd="slow" advTm="272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93503" y="260648"/>
            <a:ext cx="5251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Ah, que saudade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vontade de ver renascer nossa vida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querido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Teus abraços precisam dos meus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meus braços precisam dos teus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1502">
        <p14:switch dir="r"/>
      </p:transition>
    </mc:Choice>
    <mc:Fallback>
      <p:transition spd="slow" advTm="315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145431" y="284455"/>
            <a:ext cx="5323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tão sozinha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os olhos cansados de olhar para o além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ver a vida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0170">
        <p14:switch dir="l"/>
      </p:transition>
    </mc:Choice>
    <mc:Fallback>
      <p:transition spd="slow" advTm="301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88024" y="260648"/>
            <a:ext cx="56886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Ah, que saudade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(Eu sem você não tenho porquê)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vontade de ver renascer nossa vida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(Porque sem você não sei nem chorar)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querido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 chama sem luz. Jardim sem luar)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Teus abraços precisam dos meus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(Luar sem amor)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meus braços precisam dos teus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(Amor sem se dar)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4498">
        <p14:switch dir="r"/>
      </p:transition>
    </mc:Choice>
    <mc:Fallback>
      <p:transition spd="slow" advTm="34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17439" y="260648"/>
            <a:ext cx="53951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tão sozinha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 eu sem você sou só desamor)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os olhos cansados de olhar para o além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barco sem mar, um campo sem flor)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ver a vida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(Tristeza que vai, tristeza que vem)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2210">
        <p14:switch dir="l"/>
      </p:transition>
    </mc:Choice>
    <mc:Fallback>
      <p:transition spd="slow" advTm="22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26064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2870">
        <p14:switch dir="r"/>
      </p:transition>
    </mc:Choice>
    <mc:Fallback>
      <p:transition spd="slow" advTm="328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888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5246">
        <p14:switch dir="l"/>
        <p:sndAc>
          <p:stSnd loop="1">
            <p:snd r:embed="rId2" name="04 Samba Em Prelüdio.wav"/>
          </p:stSnd>
        </p:sndAc>
      </p:transition>
    </mc:Choice>
    <mc:Fallback>
      <p:transition spd="slow" advTm="5246">
        <p:fade/>
        <p:sndAc>
          <p:stSnd loop="1">
            <p:snd r:embed="rId2" name="04 Samba Em Prelüd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968044" y="260648"/>
            <a:ext cx="39964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sem você não tenho porquê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sem você não sei nem chorar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 chama sem luz. Jardim sem luar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Luar sem amor, amor sem se dar.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90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4285">
        <p14:switch dir="r"/>
      </p:transition>
    </mc:Choice>
    <mc:Fallback>
      <p:transition spd="slow" advTm="242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26064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eu sem você sou só desamor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barco sem mar, um campo sem flor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 que vai,  tristeza que vem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 eu não sou ninguém.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223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7403">
        <p14:switch dir="l"/>
      </p:transition>
    </mc:Choice>
    <mc:Fallback>
      <p:transition spd="slow" advTm="274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93503" y="260648"/>
            <a:ext cx="52511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Ah, que saudade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vontade de ver renascer nossa vida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querido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Teus abraços precisam dos meus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meus braços precisam dos teus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452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1749">
        <p14:switch dir="r"/>
      </p:transition>
    </mc:Choice>
    <mc:Fallback>
      <p:transition spd="slow" advTm="31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145431" y="284455"/>
            <a:ext cx="5323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tão sozinha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os olhos cansados de olhar para o além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ver a vida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você, meu amor, eu não sou ninguém.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9028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9367">
        <p14:switch dir="l"/>
      </p:transition>
    </mc:Choice>
    <mc:Fallback>
      <p:transition spd="slow" advTm="293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88024" y="260648"/>
            <a:ext cx="56886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Ah, que saudade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(Eu sem você não tenho porquê)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vontade de ver renascer nossa vida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(Porque sem você não sei nem chorar)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querido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 chama sem luz. Jardim sem luar)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Teus abraços precisam dos meus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(Luar sem amor)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meus braços precisam dos teus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(Amor sem se dar)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627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4716">
        <p14:switch dir="r"/>
      </p:transition>
    </mc:Choice>
    <mc:Fallback>
      <p:transition spd="slow" advTm="347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17439" y="260648"/>
            <a:ext cx="53951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tão sozinha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 eu sem você sou só desamor)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os olhos cansados de olhar para o além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barco sem mar, um campo sem flor)</a:t>
            </a:r>
          </a:p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ver a vida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(Tristeza que vai, tristeza que vem)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454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2645">
        <p14:switch dir="l"/>
      </p:transition>
    </mc:Choice>
    <mc:Fallback>
      <p:transition spd="slow" advTm="226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051591" y="260648"/>
            <a:ext cx="18966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355976" y="2204864"/>
            <a:ext cx="41709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COMPOSITORES: BADEN POWELL E VINÍCIUS DE MORAES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INTÉRPRETES: TOQUINHO, MARIA CREUZA E VINÍCIUS DE MORAES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CD “O GRANDE ENCONTRO”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7368">
        <p14:switch dir="l"/>
      </p:transition>
    </mc:Choice>
    <mc:Fallback>
      <p:transition spd="slow" advTm="73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644008" y="2348880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DOS COMPOSITORES BADEN POWELL E VINÍCIUS DE MORAES.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4542">
        <p14:switch dir="r"/>
      </p:transition>
    </mc:Choice>
    <mc:Fallback>
      <p:transition spd="slow" advTm="454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60648"/>
            <a:ext cx="8424936" cy="633670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icture 2" descr="D:\02 - Letters Paisagem\Letter  Paisagem (8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73" y="476672"/>
            <a:ext cx="7992888" cy="59046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3292729" cy="3312368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MINHAS IMAGENS QUE ESTAVAM NO COMPUTADOR\FOTOS POEMAS DO SANDRO\1544541_259149180916337_2089922344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69160"/>
            <a:ext cx="3024336" cy="22682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-3651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236296" y="6525344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987824" y="6597352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13abril2015</a:t>
            </a:r>
            <a:endParaRPr lang="pt-BR" sz="1400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843808" y="5013176"/>
            <a:ext cx="4069768" cy="954107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“SEM VOCÊ, MEU AMOR,</a:t>
            </a:r>
          </a:p>
          <a:p>
            <a:pPr algn="ctr"/>
            <a:r>
              <a:rPr lang="pt-BR" sz="28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EU NÃO SOU NINGUÉM”.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79512" y="116632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>
          <a:xfrm>
            <a:off x="6542856" y="3140968"/>
            <a:ext cx="2133600" cy="365125"/>
          </a:xfrm>
        </p:spPr>
        <p:txBody>
          <a:bodyPr/>
          <a:lstStyle/>
          <a:p>
            <a:pPr algn="ctr"/>
            <a:fld id="{7B9892D0-ABD8-4DA1-A988-6FDB85359E1B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14/04/2015 11:11:43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724128" y="242088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395536" y="5879013"/>
            <a:ext cx="385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249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17020">
        <p14:switch dir="l"/>
      </p:transition>
    </mc:Choice>
    <mc:Fallback>
      <p:transition spd="slow" advTm="170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673</Words>
  <Application>Microsoft Office PowerPoint</Application>
  <PresentationFormat>Apresentação na tela (4:3)</PresentationFormat>
  <Paragraphs>139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13</cp:revision>
  <dcterms:created xsi:type="dcterms:W3CDTF">2015-04-13T22:17:22Z</dcterms:created>
  <dcterms:modified xsi:type="dcterms:W3CDTF">2015-04-14T14:34:32Z</dcterms:modified>
</cp:coreProperties>
</file>