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4lA5BL9Pc6RiSoPZxktLw==" hashData="G1zfRoHAholAb3R7baUvCFKqa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022D0-07D2-4B2D-8C8A-DB3888937A8A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2FA5A-F2C8-4081-B890-03D135ECC6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4476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38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56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83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117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022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794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34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04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20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3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24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63A9D-21FD-4F92-8DB9-E98C3F209487}" type="datetimeFigureOut">
              <a:rPr lang="pt-BR" smtClean="0"/>
              <a:t>24/07/2014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16D57-A92E-436D-B91E-0AD8755DB6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056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ras.mus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154510" y="2967335"/>
            <a:ext cx="48349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Mare E Tu</a:t>
            </a:r>
            <a:endParaRPr lang="pt-BR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579996" y="4532927"/>
            <a:ext cx="19840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Andrea Bocelli</a:t>
            </a:r>
          </a:p>
          <a:p>
            <a:pPr algn="ctr"/>
            <a:r>
              <a:rPr lang="pt-BR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</a:t>
            </a:r>
          </a:p>
          <a:p>
            <a:pPr algn="ctr"/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Dulce Pontes</a:t>
            </a:r>
            <a:endParaRPr lang="pt-BR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507991" y="-36676"/>
            <a:ext cx="3872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37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97">
        <p14:ripple/>
        <p:sndAc>
          <p:stSnd loop="1">
            <p:snd r:embed="rId2" name="Andrea Bocelli - O Mare E Tu.wav"/>
          </p:stSnd>
        </p:sndAc>
      </p:transition>
    </mc:Choice>
    <mc:Fallback>
      <p:transition spd="slow" advTm="11697">
        <p:fade/>
        <p:sndAc>
          <p:stSnd loop="1">
            <p:snd r:embed="rId2" name="Andrea Bocelli - O Mare E T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00"/>
                            </p:stCondLst>
                            <p:childTnLst>
                              <p:par>
                                <p:cTn id="1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2">
        <p14:ripple/>
      </p:transition>
    </mc:Choice>
    <mc:Fallback>
      <p:transition spd="slow" advTm="30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1">
        <p14:ripple/>
      </p:transition>
    </mc:Choice>
    <mc:Fallback>
      <p:transition spd="slow" advTm="39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331640" y="116632"/>
            <a:ext cx="59766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SENTIR EM NÓS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SENTIR EM NÓS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UMA RAZÃO 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PARA NÃO FICARMOS  SÓS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NESSE ABRAÇO FORTE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SENTIR O MAR,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NA NOSSA VOZ,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CHORAR COMO QUEM SONHA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SEMPRE NAVEGAR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NAS VELAS RUBRAS DESTE AMOR</a:t>
            </a:r>
          </a:p>
          <a:p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36">
        <p14:ripple/>
      </p:transition>
    </mc:Choice>
    <mc:Fallback>
      <p:transition spd="slow" advTm="280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6">
        <p14:ripple/>
      </p:transition>
    </mc:Choice>
    <mc:Fallback>
      <p:transition spd="slow" advTm="20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259632" y="2298358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AO LONGE A BARCA LOUCA PERDE O NORTE.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64">
        <p14:ripple/>
      </p:transition>
    </mc:Choice>
    <mc:Fallback>
      <p:transition spd="slow" advTm="93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188640"/>
            <a:ext cx="59766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AMORE MIO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NUN CE STESS’O MARE E TU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 CE STESSE MANCHI’O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AMMORE MIO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L’AMMORE ESISTE QUANNO NUJE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STAMME VICINO A DIO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AMMORE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55">
        <p14:ripple/>
      </p:transition>
    </mc:Choice>
    <mc:Fallback>
      <p:transition spd="slow" advTm="401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188640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TEU OLHAR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UM ESPELHO DE ÁGUA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VIDA A NAVEGAR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 ENTRE O SONHO E A MÁGOA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SEM UM ADEUS SEQUER.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MANSAMENTE,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TALVEZ NO MAR, 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EU FEITA ESPUMA ENCONTRE O SOL DO TEU OLHAR,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VOGA AO DE LEVE, MEU AMOR</a:t>
            </a: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00">
        <p14:ripple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59632" y="2298358"/>
            <a:ext cx="5760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AO LONGE A BARCA NUA A TODO PANO.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62">
        <p14:ripple/>
      </p:transition>
    </mc:Choice>
    <mc:Fallback>
      <p:transition spd="slow" advTm="6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331640" y="188640"/>
            <a:ext cx="59766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AMORE MIO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NUN CE STESS’O MARE E TU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 CE STESSE MANCHI’O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AMMORE MIO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L’AMMORE ESISTE QUANNO NUJE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STAMME VICINO A DIO</a:t>
            </a:r>
          </a:p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AMMORE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70">
        <p14:ripple/>
      </p:transition>
    </mc:Choice>
    <mc:Fallback>
      <p:transition spd="slow" advTm="54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40">
        <p14:ripple/>
      </p:transition>
    </mc:Choice>
    <mc:Fallback>
      <p:transition spd="slow" advTm="72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34470" y="260648"/>
            <a:ext cx="20750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47664" y="1772816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COMPOSIÇÃO DE ANDREA BOCELLI E DULCE PONTES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3"/>
              </a:rPr>
              <a:t>www.letras.mus.com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9">
        <p14:ripple/>
      </p:transition>
    </mc:Choice>
    <mc:Fallback>
      <p:transition spd="slow" advTm="8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2060848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ANDREA BOCELLI E DULCE CAMPOS.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7">
        <p14:ripple/>
      </p:transition>
    </mc:Choice>
    <mc:Fallback>
      <p:transition spd="slow" advTm="54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259632" y="147346"/>
            <a:ext cx="6840760" cy="63093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DIVERSOS E BONITOS\10514542_332585213564250_74287237750775686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459432"/>
            <a:ext cx="7848872" cy="73174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108520" y="645333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76256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27784" y="6597352"/>
            <a:ext cx="35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24julho2014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4" y="5129897"/>
            <a:ext cx="618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“...chorar como quem sonha</a:t>
            </a:r>
          </a:p>
          <a:p>
            <a:pPr algn="ctr"/>
            <a:r>
              <a:rPr lang="pt-BR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pt-BR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empre a navegar...”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6942" y="-315416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3374504" y="2420888"/>
            <a:ext cx="2133600" cy="365125"/>
          </a:xfrm>
        </p:spPr>
        <p:txBody>
          <a:bodyPr/>
          <a:lstStyle/>
          <a:p>
            <a:pPr algn="ctr"/>
            <a:fld id="{2ED46BFB-DF3A-4909-8A2F-3513C7D2923D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24/07/2014 22:38:35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627784" y="1700808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707904" y="422108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.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76">
        <p14:ripple/>
      </p:transition>
    </mc:Choice>
    <mc:Fallback>
      <p:transition spd="slow" advTm="147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290</Words>
  <Application>Microsoft Office PowerPoint</Application>
  <PresentationFormat>Apresentação na tela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2014-07-24T23:08:40Z</dcterms:created>
  <dcterms:modified xsi:type="dcterms:W3CDTF">2014-07-25T02:25:15Z</dcterms:modified>
</cp:coreProperties>
</file>