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1leNp+rE+jrgzxljbvj2g==" hashData="8Vz9qnhen+IMovjFvObt5KAPm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626735-C8FB-4EAA-9E45-7C5DA9992A05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7A4379-0D6E-4106-8C8F-3E7EFBF661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2849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4691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3934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241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872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533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9241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5421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504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248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4982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7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8F59F-2FE7-42AA-AE96-AA6A2896D76D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6468C-B733-4EAD-9813-DEF1BA23FF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2406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etras.mus.br/" TargetMode="Externa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524328" y="-3667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rgbClr val="002060"/>
              </a:solidFill>
              <a:latin typeface="Algerian" pitchFamily="82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4858799" y="2204864"/>
            <a:ext cx="324159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Imagine</a:t>
            </a:r>
            <a:endParaRPr lang="pt-BR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5156587" y="4233862"/>
            <a:ext cx="28648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John Lennon</a:t>
            </a:r>
            <a:endParaRPr lang="pt-BR" sz="4400" b="1" i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66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1">
        <p14:ferris dir="l"/>
        <p:sndAc>
          <p:stSnd loop="1">
            <p:snd r:embed="rId2" name="John Lennon -  Imagine.wav"/>
          </p:stSnd>
        </p:sndAc>
      </p:transition>
    </mc:Choice>
    <mc:Fallback>
      <p:transition spd="slow" advTm="4001">
        <p:fade/>
        <p:sndAc>
          <p:stSnd loop="1">
            <p:snd r:embed="rId2" name="John Lennon -  Imag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79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1">
        <p14:ferris dir="r"/>
      </p:transition>
    </mc:Choice>
    <mc:Fallback>
      <p:transition spd="slow" advTm="26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72000" y="4122946"/>
            <a:ext cx="38164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IMAGINE THERE’S NO HEAVEN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IT’S  EASY IF YOU TRY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NO HELL BELOW US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ABOVE US ONLY SKY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IMAGINE ALL THE PEOPLE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LIVING FOR TODAY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9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485">
        <p14:ferris dir="l"/>
      </p:transition>
    </mc:Choice>
    <mc:Fallback>
      <p:transition spd="slow" advTm="364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72000" y="1484784"/>
            <a:ext cx="3888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IMAGINE THERE’S NO COUNTRIES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IT INS’T HARD TO 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NOTHING TO KILL OR DIE FOR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AND NO RELIGION TOO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IMAGINE ALL THE PEOPLE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LIVING LIFE IN PEACE.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9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786">
        <p14:ferris dir="r"/>
      </p:transition>
    </mc:Choice>
    <mc:Fallback>
      <p:transition spd="slow" advTm="357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72000" y="4122946"/>
            <a:ext cx="3888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YOU MAY SAY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I’M A DREAMER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BUT I’M NOT THE ONLY ONE 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 HOPE SOME DAY 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YOU’LL JOIN US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AND THE WORLD WILL BE AS ONE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9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07">
        <p14:ferris dir="l"/>
      </p:transition>
    </mc:Choice>
    <mc:Fallback>
      <p:transition spd="slow" advTm="243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72000" y="1484784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IMAGINE NO POSSESSIONS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 WONDER IF YOU CAN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NO NEED FOR GREED OR HUNGER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A BROTHERHOOD OF MAN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IMAGINE ALL THE PEOPLE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SHARING ALL THE WORLD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9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85">
        <p14:ferris dir="r"/>
      </p:transition>
    </mc:Choice>
    <mc:Fallback>
      <p:transition spd="slow" advTm="342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72000" y="4050938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YOU MAY SAY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I’M A DREAMER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BUT I’M NOT THE ONLY ONE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I HOPE SOME DAY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YOU’LL JOIN US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AND THE WORLD WILL LIVE AS ONE.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9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007">
        <p14:ferris dir="l"/>
      </p:transition>
    </mc:Choice>
    <mc:Fallback>
      <p:transition spd="slow" advTm="29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940604" y="620688"/>
            <a:ext cx="22956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Créditos</a:t>
            </a:r>
            <a:endParaRPr lang="pt-BR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665122" y="2420888"/>
            <a:ext cx="38164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COMPOSIÇÃO E INTERPRETAÇÃO: JOHN LENNON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  <a:hlinkClick r:id="rId5"/>
              </a:rPr>
              <a:t>www.letras.mus.br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itchFamily="34" charset="0"/>
              </a:rPr>
              <a:t>FORMATAÇÃO: W@L.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9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75">
        <p14:ferris dir="r"/>
      </p:transition>
    </mc:Choice>
    <mc:Fallback>
      <p:transition spd="slow" advTm="67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788024" y="3068960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 smtClean="0">
                <a:solidFill>
                  <a:schemeClr val="bg1"/>
                </a:solidFill>
                <a:latin typeface="Algerian" pitchFamily="82" charset="0"/>
              </a:rPr>
              <a:t>RESPEITE OS DIREITOS AUTORAIS DE JOHN LENNON. NÃO RETIRE E NEM  ADULTERE SEUS CRÉDITOS</a:t>
            </a:r>
            <a:r>
              <a:rPr lang="pt-BR" u="sng" dirty="0" smtClean="0">
                <a:solidFill>
                  <a:schemeClr val="bg1"/>
                </a:solidFill>
                <a:latin typeface="Algerian" pitchFamily="82" charset="0"/>
              </a:rPr>
              <a:t>. </a:t>
            </a:r>
            <a:endParaRPr lang="pt-BR" u="sng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9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5">
        <p14:ferris dir="l"/>
      </p:transition>
    </mc:Choice>
    <mc:Fallback>
      <p:transition spd="slow" advTm="14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3366FF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pattFill prst="wdUpDiag">
            <a:fgClr>
              <a:schemeClr val="tx2">
                <a:lumMod val="75000"/>
              </a:schemeClr>
            </a:fgClr>
            <a:bgClr>
              <a:schemeClr val="tx2">
                <a:lumMod val="60000"/>
                <a:lumOff val="40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DIVERSOS E BONITOS\Diversos e bonitos (46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9604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Quadro 8"/>
          <p:cNvSpPr/>
          <p:nvPr/>
        </p:nvSpPr>
        <p:spPr>
          <a:xfrm>
            <a:off x="611560" y="692696"/>
            <a:ext cx="3960440" cy="5040560"/>
          </a:xfrm>
          <a:prstGeom prst="fram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3076" name="Picture 4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98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07.1 - Acessorios GIF\07 Acessorios GIF (10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1035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3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7.1 - Acessorios GIF\07 Acessorios GIF (10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453336"/>
            <a:ext cx="65055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063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6495727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6536377"/>
            <a:ext cx="3001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</a:t>
            </a:r>
            <a:r>
              <a:rPr lang="pt-BR" sz="1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</a:t>
            </a: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/2015</a:t>
            </a:r>
            <a:endParaRPr lang="pt-BR" sz="1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82395" y="116632"/>
            <a:ext cx="83792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www.sergrasan.com/walmelodias</a:t>
            </a:r>
            <a:endParaRPr lang="pt-B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174704" y="2132856"/>
            <a:ext cx="2133600" cy="365125"/>
          </a:xfrm>
        </p:spPr>
        <p:txBody>
          <a:bodyPr/>
          <a:lstStyle/>
          <a:p>
            <a:pPr algn="ctr"/>
            <a:fld id="{44393985-9B54-4130-8B89-1C99B61334F9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17/11/2015 22:59:08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716016" y="3320988"/>
            <a:ext cx="35775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– MG 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403132" y="5734997"/>
            <a:ext cx="35775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4098" name="Picture 2" descr="C:\Users\Win\Desktop\John-Lennon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53393"/>
            <a:ext cx="2952328" cy="411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9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09">
        <p14:ferris dir="r"/>
      </p:transition>
    </mc:Choice>
    <mc:Fallback>
      <p:transition spd="slow" advTm="232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232</Words>
  <Application>Microsoft Office PowerPoint</Application>
  <PresentationFormat>Apresentação na tela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12</cp:revision>
  <dcterms:created xsi:type="dcterms:W3CDTF">2015-11-17T23:14:00Z</dcterms:created>
  <dcterms:modified xsi:type="dcterms:W3CDTF">2015-11-18T01:22:25Z</dcterms:modified>
</cp:coreProperties>
</file>