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PYxRC19f8YTIPE/CPNYXQ==" hashData="ENtFfScuzRBtvBzNG2kkVLO+D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776528-5CB7-4CC5-B9AB-8C915A710C43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A566AB-2AD8-4E13-8C20-D13A23031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4474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147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504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765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741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166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795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58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0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974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832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033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8C81E-330E-4720-A4D1-80256FF66C5B}" type="datetimeFigureOut">
              <a:rPr lang="pt-BR" smtClean="0"/>
              <a:t>05/10/2015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711F5-0983-4615-AAA3-8BCF66F000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3867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vagalume.com.br/" TargetMode="Externa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596336" y="-99392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1835696" y="3789040"/>
            <a:ext cx="4752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The Platters</a:t>
            </a:r>
            <a:endParaRPr lang="pt-BR" sz="6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 rot="19710975">
            <a:off x="441642" y="1788149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Smoke</a:t>
            </a:r>
            <a:r>
              <a:rPr lang="pt-BR" sz="4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pt-BR" sz="4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Gets</a:t>
            </a:r>
            <a:r>
              <a:rPr lang="pt-BR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In </a:t>
            </a:r>
            <a:r>
              <a:rPr lang="pt-BR" sz="4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Your</a:t>
            </a:r>
            <a:r>
              <a:rPr lang="pt-BR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pt-BR" sz="4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Eyes</a:t>
            </a:r>
            <a:endParaRPr lang="pt-BR" sz="4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63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26">
        <p14:prism isContent="1"/>
        <p:sndAc>
          <p:stSnd loop="1">
            <p:snd r:embed="rId2" name="04 SOMOKE GETS IN YOUR EYES.wav"/>
          </p:stSnd>
        </p:sndAc>
      </p:transition>
    </mc:Choice>
    <mc:Fallback>
      <p:transition spd="slow" advTm="4426">
        <p:fade/>
        <p:sndAc>
          <p:stSnd loop="1">
            <p:snd r:embed="rId2" name="04 SOMOKE GETS IN YOUR EY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9552" y="980728"/>
            <a:ext cx="34563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They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asked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me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how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I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knew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true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love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true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of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course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replied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Something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here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inside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Cannot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denied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557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01">
        <p14:prism isContent="1"/>
      </p:transition>
    </mc:Choice>
    <mc:Fallback>
      <p:transition spd="slow" advTm="299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9552" y="980728"/>
            <a:ext cx="46085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They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said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, “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Someday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you’ll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find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All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who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love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are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blind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Wen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your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heart’s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on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fire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You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must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realise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Smoke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gets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in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your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eyes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557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998">
        <p14:prism isContent="1"/>
      </p:transition>
    </mc:Choice>
    <mc:Fallback>
      <p:transition spd="slow" advTm="309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557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5">
        <p14:prism isContent="1"/>
      </p:transition>
    </mc:Choice>
    <mc:Fallback>
      <p:transition spd="slow" advTm="5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9552" y="980728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So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I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chaffed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them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and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I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gaily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laughed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To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think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they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could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doubt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love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Yet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today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,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love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has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flown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away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am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without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love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557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95">
        <p14:prism isContent="1"/>
      </p:transition>
    </mc:Choice>
    <mc:Fallback>
      <p:transition spd="slow" advTm="315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11560" y="980728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Now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laughing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friends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deride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Tears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I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cannot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hide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So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I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smile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and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say</a:t>
            </a:r>
            <a:endParaRPr lang="pt-BR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When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lovely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flame dies</a:t>
            </a:r>
          </a:p>
          <a:p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Smoke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gets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in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your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eyes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</a:p>
          <a:p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557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32">
        <p14:prism isContent="1"/>
      </p:transition>
    </mc:Choice>
    <mc:Fallback>
      <p:transition spd="slow" advTm="263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655573" y="980728"/>
            <a:ext cx="1821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1560" y="2132856"/>
            <a:ext cx="36724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COMPOSITORES: 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JEROME  KERN e OTTO HARBACH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6"/>
              </a:rPr>
              <a:t>www.vagalume.com.br</a:t>
            </a:r>
            <a:endParaRPr lang="pt-B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INTÉRPRETES: THE PLATTERS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CD “REMEMBER” vol. 2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W@L.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557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1">
        <p14:prism isContent="1"/>
      </p:transition>
    </mc:Choice>
    <mc:Fallback>
      <p:transition spd="slow" advTm="43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11560" y="2420888"/>
            <a:ext cx="33123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AUTORAIS. NÃO RETIRE E NEM ADULTERE OS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557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5">
        <p14:prism isContent="1"/>
      </p:transition>
    </mc:Choice>
    <mc:Fallback>
      <p:transition spd="slow" advTm="17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19268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1270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11560" y="620688"/>
            <a:ext cx="7848872" cy="5544616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com Canto Diagonal Aparado 5"/>
          <p:cNvSpPr/>
          <p:nvPr/>
        </p:nvSpPr>
        <p:spPr>
          <a:xfrm>
            <a:off x="395536" y="908720"/>
            <a:ext cx="5760640" cy="4896544"/>
          </a:xfrm>
          <a:prstGeom prst="snip2DiagRect">
            <a:avLst/>
          </a:prstGeom>
          <a:solidFill>
            <a:srgbClr val="CC99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MINHAS IMAGENS QUE ESTAVAM NO COMPUTADOR\FOTOS DO JARDINS EM POESIAS - FACE\481777_339913669442843_189697630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647459"/>
            <a:ext cx="4618596" cy="554461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MINHAS IMAGENS QUE ESTAVAM NO COMPUTADOR\FOTOS DO JARDINS EM POESIAS - FACE\535415_339915256109351_464358005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4233552"/>
            <a:ext cx="3143424" cy="3143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2656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Acessorios GIF\07 Acessorios GIF (1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98915" y="2010197"/>
            <a:ext cx="3333750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08520" y="6434172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926882" y="6434172"/>
            <a:ext cx="3765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067944" y="6577607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01Outubro2015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7504" y="116632"/>
            <a:ext cx="84568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www.sergrasan.com/walmelodias</a:t>
            </a:r>
            <a:endParaRPr lang="pt-BR" sz="72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993527" y="4841284"/>
            <a:ext cx="610686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600" b="1" dirty="0" err="1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Smoke</a:t>
            </a:r>
            <a:r>
              <a:rPr lang="pt-BR" sz="66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pt-BR" sz="6600" b="1" dirty="0" err="1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gets</a:t>
            </a:r>
            <a:r>
              <a:rPr lang="pt-BR" sz="66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 in </a:t>
            </a:r>
            <a:r>
              <a:rPr lang="pt-BR" sz="6600" b="1" dirty="0" err="1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your</a:t>
            </a:r>
            <a:r>
              <a:rPr lang="pt-BR" sz="66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pt-BR" sz="6600" b="1" dirty="0" err="1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eyes</a:t>
            </a:r>
            <a:endParaRPr lang="pt-BR" sz="6600" b="1" cap="none" spc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10"/>
          </p:nvPr>
        </p:nvSpPr>
        <p:spPr>
          <a:xfrm>
            <a:off x="5534744" y="3068960"/>
            <a:ext cx="2133600" cy="365125"/>
          </a:xfrm>
        </p:spPr>
        <p:txBody>
          <a:bodyPr/>
          <a:lstStyle/>
          <a:p>
            <a:pPr algn="ctr"/>
            <a:fld id="{6E325124-5F23-4FBB-A856-A63689DA1461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05/10/2015 15:14:09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11560" y="292494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380312" y="429309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571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87">
        <p14:prism isContent="1"/>
      </p:transition>
    </mc:Choice>
    <mc:Fallback>
      <p:transition spd="slow" advTm="78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217</Words>
  <Application>Microsoft Office PowerPoint</Application>
  <PresentationFormat>Apresentação na tela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2015-10-01T18:44:03Z</dcterms:created>
  <dcterms:modified xsi:type="dcterms:W3CDTF">2015-10-05T18:34:41Z</dcterms:modified>
</cp:coreProperties>
</file>