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2" r:id="rId2"/>
    <p:sldId id="263" r:id="rId3"/>
    <p:sldId id="264" r:id="rId4"/>
    <p:sldId id="265" r:id="rId5"/>
    <p:sldId id="289" r:id="rId6"/>
    <p:sldId id="266" r:id="rId7"/>
    <p:sldId id="290" r:id="rId8"/>
    <p:sldId id="267" r:id="rId9"/>
    <p:sldId id="268" r:id="rId10"/>
    <p:sldId id="291" r:id="rId11"/>
    <p:sldId id="269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Ao8h9FHL+V6ijH4rlggEA==" hashData="tw78lFis6dpG1rVRaSeC9u+RW6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14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D5AB4-9421-48CB-9FEF-5FE1863CCD1E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97DC9B-8152-4980-8E20-424C2A04D0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2831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97DC9B-8152-4980-8E20-424C2A04D0C9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084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97DC9B-8152-4980-8E20-424C2A04D0C9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368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34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45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88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405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873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89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583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84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3246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603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147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07CC3-EFB9-40A6-A6D5-508254A67D4D}" type="datetimeFigureOut">
              <a:rPr lang="pt-BR" smtClean="0"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914A5-98C5-48F8-9D57-6062847BC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203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>
        <p14:prism dir="d"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19747" y="3585790"/>
            <a:ext cx="850450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É O ESPIRITO SANTO DE DEUS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555776" y="522920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PADRE ZEZINHO, SCJ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-396552" y="179929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Automátic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o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037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68">
        <p14:prism dir="d" isInverted="1"/>
        <p:sndAc>
          <p:stSnd loop="1">
            <p:snd r:embed="rId3" name="09 Faixa 9.wav"/>
          </p:stSnd>
        </p:sndAc>
      </p:transition>
    </mc:Choice>
    <mc:Fallback>
      <p:transition spd="slow" advTm="5068">
        <p:fade/>
        <p:sndAc>
          <p:stSnd loop="1">
            <p:snd r:embed="rId3" name="09 Faixa 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3163">
        <p14:prism dir="d" isInverted="1"/>
      </p:transition>
    </mc:Choice>
    <mc:Fallback>
      <p:transition spd="slow" advTm="31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292080" y="3789040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SOPRA NA ALMA DA GENTE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É SOPRO DIVINO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DO CÉU QUE ELE VEM.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É FORTE, É SUAVE, 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É QUENTE, 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SOPRA NA MENTE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FAZ TANTO BEM. 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293">
        <p14:prism dir="d" isInverted="1"/>
      </p:transition>
    </mc:Choice>
    <mc:Fallback>
      <p:transition spd="slow" advTm="102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724128" y="3645024"/>
            <a:ext cx="33123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NÃO SENTE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VENTO SOPRANDO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VENTO PASSANDO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SABE O QUE É.</a:t>
            </a:r>
          </a:p>
          <a:p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445">
        <p14:prism dir="d" isInverted="1"/>
      </p:transition>
    </mc:Choice>
    <mc:Fallback>
      <p:transition spd="slow" advTm="44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796136" y="3933056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DEUS.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21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486">
        <p14:prism dir="d" isInverted="1"/>
      </p:transition>
    </mc:Choice>
    <mc:Fallback>
      <p:transition spd="slow" advTm="134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796136" y="3429000"/>
            <a:ext cx="33123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FOI JESUS QUE SOPROU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OS ONZE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DIA FELIZ 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QUE FOI PARA O CÉU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SEU SOPRO DIVINO FOI TANTO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PÔS NOS ONZE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ESPÍRITO SANTO.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182">
        <p14:prism dir="d" isInverted="1"/>
      </p:transition>
    </mc:Choice>
    <mc:Fallback>
      <p:transition spd="slow" advTm="131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868144" y="4005064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DEUS.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70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923">
        <p14:prism dir="d" isInverted="1"/>
      </p:transition>
    </mc:Choice>
    <mc:Fallback>
      <p:transition spd="slow" advTm="139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796136" y="3789040"/>
            <a:ext cx="33123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FAZ A CABEÇA DA GENTE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TOCA NA MENTE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 GENTE DEIXAR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VEM, 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SOPRA INSISTENTE,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É TÃO CONVINCENTE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SABE TOCAR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610">
        <p14:prism dir="d" isInverted="1"/>
      </p:transition>
    </mc:Choice>
    <mc:Fallback>
      <p:transition spd="slow" advTm="10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796136" y="4005064"/>
            <a:ext cx="33123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NÃO SENTE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DELICADEZA,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SABE A LEVEZA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SER E DE CRER.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518">
        <p14:prism dir="d" isInverted="1"/>
      </p:transition>
    </mc:Choice>
    <mc:Fallback>
      <p:transition spd="slow" advTm="45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868144" y="4149080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ESPÍRITO SANTO DE DEUS.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68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001">
        <p14:prism dir="d" isInverted="1"/>
      </p:transition>
    </mc:Choice>
    <mc:Fallback>
      <p:transition spd="slow" advTm="140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796136" y="3789040"/>
            <a:ext cx="33123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 BÍBLIA 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LÊ TODO DIA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DEUS NÃO IRIA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DEIXAR DE FALAR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AMOR DE JESUS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É TANTO QUE PÕE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GENTE O ESPÍRITO SANTO.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C:\Users\Win\Pictures\SACRAS\988499_552952558081862_349116047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4204"/>
            <a:ext cx="2147814" cy="29288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5444">
        <p14:prism dir="d" isInverted="1"/>
      </p:transition>
    </mc:Choice>
    <mc:Fallback>
      <p:transition spd="slow" advTm="154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115616" y="188640"/>
            <a:ext cx="19105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95536" y="2420888"/>
            <a:ext cx="31683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LETRA E MÚSICA DE PADRE ZEZINHO, SCJ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INTÉRPRETES: PADRE ZEZINHO E CANTORES DE DEUS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701">
        <p14:prism dir="d" isInverted="1"/>
      </p:transition>
    </mc:Choice>
    <mc:Fallback>
      <p:transition spd="slow" advTm="47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2492896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PADRE ZEZINHO, SCJ, NÃO RETIRANDO E NEM ADULTERANDO SEUS CRÉDITOS.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706">
        <p14:prism dir="d" isInverted="1"/>
      </p:transition>
    </mc:Choice>
    <mc:Fallback>
      <p:transition spd="slow" advTm="27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471342" y="620688"/>
            <a:ext cx="6061098" cy="554461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508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1149012_498443436906506_19782067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675456"/>
            <a:ext cx="5845359" cy="5040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434172"/>
            <a:ext cx="5015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3813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2 - Estrelas\07 - Estrela (2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955" y="332656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797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24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868" y="1268760"/>
            <a:ext cx="952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04563" y="6577607"/>
            <a:ext cx="364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22/01/2014</a:t>
            </a:r>
            <a:endParaRPr lang="pt-BR" sz="1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99592" y="5601434"/>
            <a:ext cx="676845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“É O ESPÍRITO SANTO DE DEUS”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07504" y="-243408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782216" y="3717032"/>
            <a:ext cx="2133600" cy="365125"/>
          </a:xfrm>
        </p:spPr>
        <p:txBody>
          <a:bodyPr/>
          <a:lstStyle/>
          <a:p>
            <a:pPr algn="ctr"/>
            <a:fld id="{F753715C-31DE-4F65-9BFB-83FA16782DB0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22/01/2014 22:22:12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914A5-98C5-48F8-9D57-6062847BCE64}" type="slidenum">
              <a:rPr lang="pt-BR" smtClean="0"/>
              <a:t>14</a:t>
            </a:fld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395536" y="2782838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898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916">
        <p14:prism dir="d" isInverted="1"/>
      </p:transition>
    </mc:Choice>
    <mc:Fallback>
      <p:transition spd="slow" advTm="79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50"/>
                            </p:stCondLst>
                            <p:childTnLst>
                              <p:par>
                                <p:cTn id="1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1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377</Words>
  <Application>Microsoft Office PowerPoint</Application>
  <PresentationFormat>Apresentação na tela (4:3)</PresentationFormat>
  <Paragraphs>105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2014-01-22T22:12:44Z</dcterms:created>
  <dcterms:modified xsi:type="dcterms:W3CDTF">2014-01-23T00:47:46Z</dcterms:modified>
</cp:coreProperties>
</file>