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81" r:id="rId10"/>
    <p:sldId id="264" r:id="rId11"/>
    <p:sldId id="282" r:id="rId12"/>
    <p:sldId id="265" r:id="rId13"/>
    <p:sldId id="266" r:id="rId14"/>
    <p:sldId id="267" r:id="rId15"/>
    <p:sldId id="268" r:id="rId16"/>
    <p:sldId id="269" r:id="rId17"/>
    <p:sldId id="283" r:id="rId18"/>
    <p:sldId id="270" r:id="rId19"/>
    <p:sldId id="271" r:id="rId20"/>
    <p:sldId id="272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ji4z2Wl1CGH9WiZYRD1CQ==" hashData="12wBsstxzhyiPVtbASXrdfwiPM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22A6F5-1602-4DC0-8328-4DCD324E5BEE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83BB46-03E8-4544-B60D-27134F2CA4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65163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D849-6B4E-4E55-A8DB-351FC7098808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CC32-08D6-4FAE-8320-17E47858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825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D849-6B4E-4E55-A8DB-351FC7098808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CC32-08D6-4FAE-8320-17E47858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3082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D849-6B4E-4E55-A8DB-351FC7098808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CC32-08D6-4FAE-8320-17E47858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0486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D849-6B4E-4E55-A8DB-351FC7098808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CC32-08D6-4FAE-8320-17E47858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0950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D849-6B4E-4E55-A8DB-351FC7098808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CC32-08D6-4FAE-8320-17E47858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4369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D849-6B4E-4E55-A8DB-351FC7098808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CC32-08D6-4FAE-8320-17E47858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3728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D849-6B4E-4E55-A8DB-351FC7098808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CC32-08D6-4FAE-8320-17E47858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246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D849-6B4E-4E55-A8DB-351FC7098808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CC32-08D6-4FAE-8320-17E47858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8348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D849-6B4E-4E55-A8DB-351FC7098808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CC32-08D6-4FAE-8320-17E47858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2065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D849-6B4E-4E55-A8DB-351FC7098808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CC32-08D6-4FAE-8320-17E47858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5580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D849-6B4E-4E55-A8DB-351FC7098808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CC32-08D6-4FAE-8320-17E47858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1756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 dir="u"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2D849-6B4E-4E55-A8DB-351FC7098808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8CC32-08D6-4FAE-8320-17E478585B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3659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>
        <p14:prism dir="u" isContent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2420610" y="1556792"/>
            <a:ext cx="430278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5400" b="1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A Tonga da </a:t>
            </a:r>
            <a:r>
              <a:rPr lang="pt-BR" sz="5400" b="1" dirty="0" err="1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Mironga</a:t>
            </a:r>
            <a:endParaRPr lang="pt-BR" sz="5400" b="1" dirty="0" smtClean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  <a:p>
            <a:pPr algn="ctr"/>
            <a:r>
              <a:rPr lang="pt-BR" sz="5400" b="1" cap="none" spc="0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Do </a:t>
            </a:r>
            <a:r>
              <a:rPr lang="pt-BR" sz="5400" b="1" cap="none" spc="0" dirty="0" err="1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Kabuletê</a:t>
            </a:r>
            <a:endParaRPr lang="pt-BR" sz="54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2596939" y="4161854"/>
            <a:ext cx="39501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pt-BR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Arabic Typesetting" pitchFamily="66" charset="-78"/>
                <a:cs typeface="Arabic Typesetting" pitchFamily="66" charset="-78"/>
              </a:rPr>
              <a:t>Vinícius de Moraes</a:t>
            </a:r>
            <a:endParaRPr lang="pt-BR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1259632" y="44624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lgerian" pitchFamily="82" charset="0"/>
              </a:rPr>
              <a:t>automático</a:t>
            </a:r>
            <a:endParaRPr lang="pt-BR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57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5398">
        <p14:prism dir="u" isContent="1"/>
        <p:sndAc>
          <p:stSnd loop="1">
            <p:snd r:embed="rId2" name="10 A Tonga Da Mironga Do Kabuletê.wav"/>
          </p:stSnd>
        </p:sndAc>
      </p:transition>
    </mc:Choice>
    <mc:Fallback>
      <p:transition spd="slow" advTm="15398">
        <p:fade/>
        <p:sndAc>
          <p:stSnd loop="1">
            <p:snd r:embed="rId2" name="10 A Tonga Da Mironga Do Kabuletê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8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376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4473">
        <p14:prism dir="u" isContent="1"/>
      </p:transition>
    </mc:Choice>
    <mc:Fallback>
      <p:transition spd="slow" advTm="44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376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3147">
        <p14:prism dir="u" isContent="1"/>
      </p:transition>
    </mc:Choice>
    <mc:Fallback>
      <p:transition spd="slow" advTm="31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364088" y="1556792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Eu caio de bossa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Eu sou quem eu sou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Eu saio da fossa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Xingando em nagô.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76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1588">
        <p14:prism dir="u" isContent="1"/>
      </p:transition>
    </mc:Choice>
    <mc:Fallback>
      <p:transition spd="slow" advTm="115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331640" y="1556792"/>
            <a:ext cx="6120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Você que ouve e não fala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Você que olha e não vê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Eu vou lhe dar uma pala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Você vai ter que aprender.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76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2511">
        <p14:prism dir="u" isContent="1"/>
      </p:transition>
    </mc:Choice>
    <mc:Fallback>
      <p:transition spd="slow" advTm="125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627784" y="4449886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do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kabuletê</a:t>
            </a:r>
            <a:endParaRPr lang="pt-BR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do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kabuletê</a:t>
            </a:r>
            <a:endParaRPr lang="pt-BR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do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kabuletê</a:t>
            </a:r>
            <a:r>
              <a:rPr lang="pt-BR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76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8628">
        <p14:prism dir="u" isContent="1"/>
      </p:transition>
    </mc:Choice>
    <mc:Fallback>
      <p:transition spd="slow" advTm="186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376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6536">
        <p14:prism dir="u" isContent="1"/>
      </p:transition>
    </mc:Choice>
    <mc:Fallback>
      <p:transition spd="slow" advTm="65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376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4945">
        <p14:prism dir="u" isContent="1"/>
      </p:transition>
    </mc:Choice>
    <mc:Fallback>
      <p:transition spd="slow" advTm="49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364088" y="1556792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Eu caio de bossa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Eu sou quem eu sou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Eu saio da fossa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Xingando em nagô.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770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4159">
        <p14:prism dir="u" isContent="1"/>
      </p:transition>
    </mc:Choice>
    <mc:Fallback>
      <p:transition spd="slow" advTm="141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331640" y="1556792"/>
            <a:ext cx="6264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Você que lê e não sabe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Você que reza e não crê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Você que entra e não cabe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Você vai ter que viver.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76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3206">
        <p14:prism dir="u" isContent="1"/>
      </p:transition>
    </mc:Choice>
    <mc:Fallback>
      <p:transition spd="slow" advTm="132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627784" y="4449886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do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kabuletê</a:t>
            </a:r>
            <a:endParaRPr lang="pt-BR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do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kabuletê</a:t>
            </a:r>
            <a:endParaRPr lang="pt-BR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do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kabuletê</a:t>
            </a:r>
            <a:r>
              <a:rPr lang="pt-BR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475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7918">
        <p14:prism dir="u" isContent="1"/>
      </p:transition>
    </mc:Choice>
    <mc:Fallback>
      <p:transition spd="slow" advTm="179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376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7374">
        <p14:prism dir="u" isContent="1"/>
      </p:transition>
    </mc:Choice>
    <mc:Fallback>
      <p:transition spd="slow" advTm="73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376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322">
        <p14:prism dir="u" isContent="1"/>
      </p:transition>
    </mc:Choice>
    <mc:Fallback>
      <p:transition spd="slow" advTm="53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376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6898">
        <p14:prism dir="u" isContent="1"/>
      </p:transition>
    </mc:Choice>
    <mc:Fallback>
      <p:transition spd="slow" advTm="68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376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6540">
        <p14:prism dir="u" isContent="1"/>
      </p:transition>
    </mc:Choice>
    <mc:Fallback>
      <p:transition spd="slow" advTm="65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716016" y="1556792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Você que fuma e não traga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 que não paga pra ver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Vou lhe rogar uma praga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Eu vou é mandar você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76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3091">
        <p14:prism dir="u" isContent="1"/>
      </p:transition>
    </mc:Choice>
    <mc:Fallback>
      <p:transition spd="slow" advTm="130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627784" y="4449886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do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kabuletê</a:t>
            </a:r>
            <a:endParaRPr lang="pt-BR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do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kabuletê</a:t>
            </a:r>
            <a:endParaRPr lang="pt-BR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da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mironga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do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kabuletê</a:t>
            </a:r>
            <a:r>
              <a:rPr lang="pt-BR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25856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9755">
        <p14:prism dir="u" isContent="1"/>
      </p:transition>
    </mc:Choice>
    <mc:Fallback>
      <p:transition spd="slow" advTm="197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403248" y="1412776"/>
            <a:ext cx="23374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aur" pitchFamily="18" charset="0"/>
              </a:rPr>
              <a:t>Créditos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entaur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619672" y="2924944"/>
            <a:ext cx="59766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COMPOSITORES: TOQUINHO E VINÍCIUS DE MORAES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INTÉRPRETE: VINÍCIUS DE MORAES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(PARTICIPAÇÃO DE MANSUETO)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FONTE: CD “O GRANDE ENCONTRO”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FORMATAÇÃO: W@L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76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2765">
        <p14:prism dir="u" isContent="1"/>
      </p:transition>
    </mc:Choice>
    <mc:Fallback>
      <p:transition spd="slow" advTm="127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47664" y="2852936"/>
            <a:ext cx="60486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RESPEITE OS DIREITOS AUTORAIS DE TOQUINHO E VINÍCIUS DE MORAES, NÃO RETIRANDO E NEM ADULTERANDO SEUS CRÉDITOS.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76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7413">
        <p14:prism dir="u" isContent="1"/>
      </p:transition>
    </mc:Choice>
    <mc:Fallback>
      <p:transition spd="slow" advTm="74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404664"/>
            <a:ext cx="8496944" cy="612068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8244408" y="-2434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52536" y="908720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-252536" y="5697252"/>
            <a:ext cx="9505056" cy="324036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1556792"/>
            <a:ext cx="9144000" cy="3816424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1043608" y="-91008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7812360" y="-171400"/>
            <a:ext cx="288032" cy="727280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4 - Pinturas Digitais\Arte Digital - JPG (3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817"/>
            <a:ext cx="9036496" cy="336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824" y="4033242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6482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89576" y="3991744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8 - Acessorio GIF\Acessorio GIF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8374" y="2665090"/>
            <a:ext cx="219075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187624" y="6495727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940152" y="6495727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83768" y="6608385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49859" y="4305870"/>
            <a:ext cx="72442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abic Typesetting" pitchFamily="66" charset="-78"/>
                <a:cs typeface="Arabic Typesetting" pitchFamily="66" charset="-78"/>
              </a:rPr>
              <a:t>“Pra </a:t>
            </a:r>
            <a:r>
              <a:rPr lang="pt-BR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abic Typesetting" pitchFamily="66" charset="-78"/>
                <a:cs typeface="Arabic Typesetting" pitchFamily="66" charset="-78"/>
              </a:rPr>
              <a:t>tonga</a:t>
            </a:r>
            <a:r>
              <a:rPr lang="pt-B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abic Typesetting" pitchFamily="66" charset="-78"/>
                <a:cs typeface="Arabic Typesetting" pitchFamily="66" charset="-78"/>
              </a:rPr>
              <a:t> da </a:t>
            </a:r>
            <a:r>
              <a:rPr lang="pt-BR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abic Typesetting" pitchFamily="66" charset="-78"/>
                <a:cs typeface="Arabic Typesetting" pitchFamily="66" charset="-78"/>
              </a:rPr>
              <a:t>mironga</a:t>
            </a:r>
            <a:r>
              <a:rPr lang="pt-B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abic Typesetting" pitchFamily="66" charset="-78"/>
                <a:cs typeface="Arabic Typesetting" pitchFamily="66" charset="-78"/>
              </a:rPr>
              <a:t> do </a:t>
            </a:r>
            <a:r>
              <a:rPr lang="pt-BR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abic Typesetting" pitchFamily="66" charset="-78"/>
                <a:cs typeface="Arabic Typesetting" pitchFamily="66" charset="-78"/>
              </a:rPr>
              <a:t>kabuletê</a:t>
            </a:r>
            <a:r>
              <a:rPr lang="pt-B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abic Typesetting" pitchFamily="66" charset="-78"/>
                <a:cs typeface="Arabic Typesetting" pitchFamily="66" charset="-78"/>
              </a:rPr>
              <a:t>”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46942" y="44624"/>
            <a:ext cx="865012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www.sergrasan.com/walmelodias</a:t>
            </a:r>
            <a:endParaRPr lang="pt-BR" sz="72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5" name="Espaço Reservado para Data 14"/>
          <p:cNvSpPr>
            <a:spLocks noGrp="1"/>
          </p:cNvSpPr>
          <p:nvPr>
            <p:ph type="dt" sz="half" idx="10"/>
          </p:nvPr>
        </p:nvSpPr>
        <p:spPr>
          <a:xfrm>
            <a:off x="6830888" y="2204864"/>
            <a:ext cx="2133600" cy="365125"/>
          </a:xfrm>
        </p:spPr>
        <p:txBody>
          <a:bodyPr/>
          <a:lstStyle/>
          <a:p>
            <a:fld id="{B9935D66-DDBB-4134-8B26-BBF91579626F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14/04/2015 21:26:25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755576" y="2132856"/>
            <a:ext cx="3528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 -MG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-1116632" y="5518973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76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1378">
        <p14:prism dir="u" isContent="1"/>
      </p:transition>
    </mc:Choice>
    <mc:Fallback>
      <p:transition spd="slow" advTm="113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353</Words>
  <Application>Microsoft Office PowerPoint</Application>
  <PresentationFormat>Apresentação na tela (4:3)</PresentationFormat>
  <Paragraphs>105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10</cp:revision>
  <dcterms:created xsi:type="dcterms:W3CDTF">2015-04-14T22:27:19Z</dcterms:created>
  <dcterms:modified xsi:type="dcterms:W3CDTF">2015-04-15T00:44:15Z</dcterms:modified>
</cp:coreProperties>
</file>