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76" r:id="rId6"/>
    <p:sldId id="277" r:id="rId7"/>
    <p:sldId id="260" r:id="rId8"/>
    <p:sldId id="261" r:id="rId9"/>
    <p:sldId id="262" r:id="rId10"/>
    <p:sldId id="278" r:id="rId11"/>
    <p:sldId id="279" r:id="rId12"/>
    <p:sldId id="280" r:id="rId13"/>
    <p:sldId id="281" r:id="rId14"/>
    <p:sldId id="263" r:id="rId15"/>
    <p:sldId id="264" r:id="rId16"/>
    <p:sldId id="265" r:id="rId17"/>
    <p:sldId id="266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m2I05N66xS/rloz3n4prg==" hashData="Z7fZ1q14glN9h8M3Mex7C3xzCB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746" y="-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4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C40F44-653E-4750-8B29-B3FB816995FA}" type="datetimeFigureOut">
              <a:rPr lang="pt-BR" smtClean="0"/>
              <a:t>20/02/2014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A01C05-D7DD-4DB5-A94C-57975892DD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1287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A01C05-D7DD-4DB5-A94C-57975892DDDE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46587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A01C05-D7DD-4DB5-A94C-57975892DDDE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4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A01C05-D7DD-4DB5-A94C-57975892DDDE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40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A01C05-D7DD-4DB5-A94C-57975892DDDE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40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A01C05-D7DD-4DB5-A94C-57975892DDDE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40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A01C05-D7DD-4DB5-A94C-57975892DDDE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40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A01C05-D7DD-4DB5-A94C-57975892DDDE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40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A01C05-D7DD-4DB5-A94C-57975892DDDE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40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A01C05-D7DD-4DB5-A94C-57975892DDDE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40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A01C05-D7DD-4DB5-A94C-57975892DDDE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4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A01C05-D7DD-4DB5-A94C-57975892DDDE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40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A01C05-D7DD-4DB5-A94C-57975892DDDE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40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A01C05-D7DD-4DB5-A94C-57975892DDDE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40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A01C05-D7DD-4DB5-A94C-57975892DDDE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40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A01C05-D7DD-4DB5-A94C-57975892DDDE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40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A01C05-D7DD-4DB5-A94C-57975892DDDE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40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A01C05-D7DD-4DB5-A94C-57975892DDDE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4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0B4DF-9138-46E8-BA53-66FBB852A9D3}" type="datetimeFigureOut">
              <a:rPr lang="pt-BR" smtClean="0"/>
              <a:t>20/02/2014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F81DF-863A-4732-9AFF-80C7403D56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7882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0B4DF-9138-46E8-BA53-66FBB852A9D3}" type="datetimeFigureOut">
              <a:rPr lang="pt-BR" smtClean="0"/>
              <a:t>20/02/2014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F81DF-863A-4732-9AFF-80C7403D56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5028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0B4DF-9138-46E8-BA53-66FBB852A9D3}" type="datetimeFigureOut">
              <a:rPr lang="pt-BR" smtClean="0"/>
              <a:t>20/02/2014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F81DF-863A-4732-9AFF-80C7403D56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9213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0B4DF-9138-46E8-BA53-66FBB852A9D3}" type="datetimeFigureOut">
              <a:rPr lang="pt-BR" smtClean="0"/>
              <a:t>20/02/2014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F81DF-863A-4732-9AFF-80C7403D56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4305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0B4DF-9138-46E8-BA53-66FBB852A9D3}" type="datetimeFigureOut">
              <a:rPr lang="pt-BR" smtClean="0"/>
              <a:t>20/02/2014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F81DF-863A-4732-9AFF-80C7403D56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809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0B4DF-9138-46E8-BA53-66FBB852A9D3}" type="datetimeFigureOut">
              <a:rPr lang="pt-BR" smtClean="0"/>
              <a:t>20/02/2014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F81DF-863A-4732-9AFF-80C7403D56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060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0B4DF-9138-46E8-BA53-66FBB852A9D3}" type="datetimeFigureOut">
              <a:rPr lang="pt-BR" smtClean="0"/>
              <a:t>20/02/2014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F81DF-863A-4732-9AFF-80C7403D56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22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0B4DF-9138-46E8-BA53-66FBB852A9D3}" type="datetimeFigureOut">
              <a:rPr lang="pt-BR" smtClean="0"/>
              <a:t>20/02/2014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F81DF-863A-4732-9AFF-80C7403D56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4754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0B4DF-9138-46E8-BA53-66FBB852A9D3}" type="datetimeFigureOut">
              <a:rPr lang="pt-BR" smtClean="0"/>
              <a:t>20/02/2014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F81DF-863A-4732-9AFF-80C7403D56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0634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0B4DF-9138-46E8-BA53-66FBB852A9D3}" type="datetimeFigureOut">
              <a:rPr lang="pt-BR" smtClean="0"/>
              <a:t>20/02/2014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F81DF-863A-4732-9AFF-80C7403D56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2380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0B4DF-9138-46E8-BA53-66FBB852A9D3}" type="datetimeFigureOut">
              <a:rPr lang="pt-BR" smtClean="0"/>
              <a:t>20/02/2014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F81DF-863A-4732-9AFF-80C7403D56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0110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0B4DF-9138-46E8-BA53-66FBB852A9D3}" type="datetimeFigureOut">
              <a:rPr lang="pt-BR" smtClean="0"/>
              <a:t>20/02/2014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6F81DF-863A-4732-9AFF-80C7403D56E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077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letras.mus.br/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FOTOS POEMAS DO SANDRO\1544952_266655473499041_346588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39552" y="1412776"/>
            <a:ext cx="8602416" cy="544522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743485_271591703005418_172688485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604448" cy="544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899592" y="0"/>
            <a:ext cx="7560840" cy="587727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43417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164288" y="6495727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411760" y="6546830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18/02/14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7"/>
            <a:ext cx="8208912" cy="55149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tângulo 16"/>
          <p:cNvSpPr/>
          <p:nvPr/>
        </p:nvSpPr>
        <p:spPr>
          <a:xfrm>
            <a:off x="2158515" y="260648"/>
            <a:ext cx="482696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96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  <a:reflection blurRad="6350" stA="55000" endA="50" endPos="85000" dir="5400000" sy="-100000" algn="bl" rotWithShape="0"/>
                </a:effectLst>
                <a:latin typeface="French Script MT" pitchFamily="66" charset="0"/>
              </a:rPr>
              <a:t>Santa Lucia</a:t>
            </a:r>
            <a:endParaRPr lang="pt-BR" sz="96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  <a:reflection blurRad="6350" stA="55000" endA="50" endPos="85000" dir="5400000" sy="-100000" algn="bl" rotWithShape="0"/>
              </a:effectLst>
              <a:latin typeface="French Script MT" pitchFamily="66" charset="0"/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2339752" y="2566645"/>
            <a:ext cx="4536504" cy="76944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Elvis Presley</a:t>
            </a:r>
            <a:endParaRPr lang="pt-BR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19" name="CaixaDeTexto 18"/>
          <p:cNvSpPr txBox="1"/>
          <p:nvPr/>
        </p:nvSpPr>
        <p:spPr>
          <a:xfrm>
            <a:off x="3547701" y="5787840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</a:rPr>
              <a:t>Automático</a:t>
            </a:r>
            <a:endParaRPr lang="pt-BR" sz="4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896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734">
        <p14:prism isContent="1" isInverted="1"/>
      </p:transition>
    </mc:Choice>
    <mc:Fallback>
      <p:transition spd="slow" advTm="67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00"/>
                            </p:stCondLst>
                            <p:childTnLst>
                              <p:par>
                                <p:cTn id="1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FOTOS POEMAS DO SANDRO\1544952_266655473499041_3465882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39552" y="1412776"/>
            <a:ext cx="8602416" cy="544522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743485_271591703005418_1726884857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604448" cy="544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899592" y="0"/>
            <a:ext cx="7560840" cy="587727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43417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164288" y="6495727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411760" y="6546830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18/02/14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7"/>
            <a:ext cx="8208912" cy="571505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6654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570">
        <p14:prism isContent="1" isInverted="1"/>
        <p:sndAc>
          <p:stSnd loop="1">
            <p:snd r:embed="rId3" name="10. Santa lucica.wav"/>
          </p:stSnd>
        </p:sndAc>
      </p:transition>
    </mc:Choice>
    <mc:Fallback>
      <p:transition spd="slow" advTm="2570">
        <p:fade/>
        <p:sndAc>
          <p:stSnd loop="1">
            <p:snd r:embed="rId3" name="10. Santa lucic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FOTOS POEMAS DO SANDRO\1544952_266655473499041_346588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39552" y="1412776"/>
            <a:ext cx="8602416" cy="544522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743485_271591703005418_172688485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604448" cy="544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899592" y="0"/>
            <a:ext cx="7560840" cy="587727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43417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164288" y="6495727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411760" y="6546830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18/02/14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7"/>
            <a:ext cx="8208912" cy="571505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1331640" y="980727"/>
            <a:ext cx="66247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Sul mare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luccica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L’astro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 d’argento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194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318">
        <p14:prism isContent="1" isInverted="1"/>
      </p:transition>
    </mc:Choice>
    <mc:Fallback>
      <p:transition spd="slow" advTm="73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FOTOS POEMAS DO SANDRO\1544952_266655473499041_346588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39552" y="1412776"/>
            <a:ext cx="8602416" cy="544522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743485_271591703005418_172688485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604448" cy="544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899592" y="0"/>
            <a:ext cx="7560840" cy="587727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43417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164288" y="6495727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411760" y="6546830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18/02/14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7"/>
            <a:ext cx="8208912" cy="571505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331640" y="764704"/>
            <a:ext cx="6192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Placida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 e’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l’onda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Prospero e’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il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 vento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194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010">
        <p14:prism isContent="1" isInverted="1"/>
      </p:transition>
    </mc:Choice>
    <mc:Fallback>
      <p:transition spd="slow" advTm="90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FOTOS POEMAS DO SANDRO\1544952_266655473499041_346588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39552" y="1412776"/>
            <a:ext cx="8602416" cy="544522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743485_271591703005418_172688485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604448" cy="544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899592" y="0"/>
            <a:ext cx="7560840" cy="587727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43417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164288" y="6495727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411760" y="6546830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18/02/14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7"/>
            <a:ext cx="8208912" cy="571505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1331640" y="980727"/>
            <a:ext cx="66247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Sul mare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luccica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L’astro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 d’argento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759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270">
        <p14:prism isContent="1" isInverted="1"/>
      </p:transition>
    </mc:Choice>
    <mc:Fallback>
      <p:transition spd="slow" advTm="82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FOTOS POEMAS DO SANDRO\1544952_266655473499041_346588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39552" y="1412776"/>
            <a:ext cx="8602416" cy="544522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743485_271591703005418_172688485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604448" cy="544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899592" y="0"/>
            <a:ext cx="7560840" cy="587727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43417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164288" y="6495727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411760" y="6546830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18/02/14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7"/>
            <a:ext cx="8208912" cy="571505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331640" y="764704"/>
            <a:ext cx="6192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Placida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 e’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l’onda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Prospero e’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il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 vento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944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619">
        <p14:prism isContent="1" isInverted="1"/>
      </p:transition>
    </mc:Choice>
    <mc:Fallback>
      <p:transition spd="slow" advTm="76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FOTOS POEMAS DO SANDRO\1544952_266655473499041_346588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39552" y="1412776"/>
            <a:ext cx="8602416" cy="544522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743485_271591703005418_172688485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604448" cy="544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899592" y="0"/>
            <a:ext cx="7560840" cy="587727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43417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164288" y="6495727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411760" y="6546830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18/02/14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7"/>
            <a:ext cx="8208912" cy="571505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259632" y="836712"/>
            <a:ext cx="62646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Venite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 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all’agile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Barchetta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 mia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194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082">
        <p14:prism isContent="1" isInverted="1"/>
      </p:transition>
    </mc:Choice>
    <mc:Fallback>
      <p:transition spd="slow" advTm="90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FOTOS POEMAS DO SANDRO\1544952_266655473499041_346588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39552" y="1412776"/>
            <a:ext cx="8602416" cy="544522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743485_271591703005418_172688485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604448" cy="544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899592" y="0"/>
            <a:ext cx="7560840" cy="587727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43417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164288" y="6495727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411760" y="6546830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18/02/14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7"/>
            <a:ext cx="8208912" cy="571505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331640" y="836712"/>
            <a:ext cx="61206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Santa Lucia</a:t>
            </a: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Santa Lucia.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194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5194">
        <p14:prism isContent="1" isInverted="1"/>
      </p:transition>
    </mc:Choice>
    <mc:Fallback>
      <p:transition spd="slow" advTm="151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FOTOS POEMAS DO SANDRO\1544952_266655473499041_346588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39552" y="1412776"/>
            <a:ext cx="8602416" cy="544522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743485_271591703005418_172688485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604448" cy="544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899592" y="0"/>
            <a:ext cx="7560840" cy="587727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43417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164288" y="6495727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411760" y="6546830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18/02/14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7"/>
            <a:ext cx="8208912" cy="571505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Win\Desktop\Elvi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820" y="1414645"/>
            <a:ext cx="2916324" cy="2574663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7194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145">
        <p14:prism isContent="1" isInverted="1"/>
      </p:transition>
    </mc:Choice>
    <mc:Fallback>
      <p:transition spd="slow" advTm="41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FOTOS POEMAS DO SANDRO\1544952_266655473499041_346588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39552" y="1412776"/>
            <a:ext cx="8602416" cy="544522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743485_271591703005418_172688485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604448" cy="544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899592" y="0"/>
            <a:ext cx="7560840" cy="587727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43417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164288" y="6495727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411760" y="6546830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18/02/14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7"/>
            <a:ext cx="8208912" cy="571505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1331640" y="980727"/>
            <a:ext cx="66247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Sul mare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luccica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L’astro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 d’argento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017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115">
        <p14:prism isContent="1" isInverted="1"/>
      </p:transition>
    </mc:Choice>
    <mc:Fallback>
      <p:transition spd="slow" advTm="91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FOTOS POEMAS DO SANDRO\1544952_266655473499041_346588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39552" y="1412776"/>
            <a:ext cx="8602416" cy="544522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743485_271591703005418_172688485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604448" cy="544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899592" y="0"/>
            <a:ext cx="7560840" cy="587727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43417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164288" y="6495727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411760" y="6546830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18/02/14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7"/>
            <a:ext cx="8208912" cy="571505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331640" y="764704"/>
            <a:ext cx="6192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Placida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 e’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l’onda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Prospero e’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il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 vento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30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956">
        <p14:prism isContent="1" isInverted="1"/>
      </p:transition>
    </mc:Choice>
    <mc:Fallback>
      <p:transition spd="slow" advTm="89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FOTOS POEMAS DO SANDRO\1544952_266655473499041_346588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39552" y="1412776"/>
            <a:ext cx="8602416" cy="544522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743485_271591703005418_172688485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604448" cy="544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899592" y="0"/>
            <a:ext cx="7560840" cy="587727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43417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164288" y="6495727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411760" y="6546830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18/02/14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7"/>
            <a:ext cx="8208912" cy="571505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1331640" y="980727"/>
            <a:ext cx="66247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Sul mare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luccica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L’astro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 d’argento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113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919">
        <p14:prism isContent="1" isInverted="1"/>
      </p:transition>
    </mc:Choice>
    <mc:Fallback>
      <p:transition spd="slow" advTm="79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FOTOS POEMAS DO SANDRO\1544952_266655473499041_346588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39552" y="1412776"/>
            <a:ext cx="8602416" cy="544522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743485_271591703005418_172688485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604448" cy="544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899592" y="0"/>
            <a:ext cx="7560840" cy="587727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43417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164288" y="6495727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411760" y="6546830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18/02/14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7"/>
            <a:ext cx="8208912" cy="571505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331640" y="764704"/>
            <a:ext cx="6192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Placida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 e’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l’onda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  <a:p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Prospero e’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il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 vento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0485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263">
        <p14:prism isContent="1" isInverted="1"/>
      </p:transition>
    </mc:Choice>
    <mc:Fallback>
      <p:transition spd="slow" advTm="82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FOTOS POEMAS DO SANDRO\1544952_266655473499041_346588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39552" y="1412776"/>
            <a:ext cx="8602416" cy="544522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743485_271591703005418_172688485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604448" cy="544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899592" y="0"/>
            <a:ext cx="7560840" cy="587727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43417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164288" y="6495727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411760" y="6546830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18/02/14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7"/>
            <a:ext cx="8208912" cy="571505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687011" y="188640"/>
            <a:ext cx="176997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Créditos</a:t>
            </a:r>
            <a:endParaRPr lang="pt-BR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331640" y="1412776"/>
            <a:ext cx="65527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COMPOSITOR:  JÖRGEN  ELOFSSON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FONTE: INTERNET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  <a:hlinkClick r:id="rId6"/>
              </a:rPr>
              <a:t>www.letras.mus.br</a:t>
            </a:r>
            <a:endParaRPr lang="pt-BR" sz="28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FOTOS: MEUS ARQUIIVOS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FORMATAÇÃO: W@L</a:t>
            </a:r>
          </a:p>
          <a:p>
            <a:pPr algn="ctr"/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194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744">
        <p14:prism isContent="1" isInverted="1"/>
      </p:transition>
    </mc:Choice>
    <mc:Fallback>
      <p:transition spd="slow" advTm="37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FOTOS POEMAS DO SANDRO\1544952_266655473499041_346588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39552" y="1412776"/>
            <a:ext cx="8602416" cy="544522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743485_271591703005418_172688485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604448" cy="544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899592" y="0"/>
            <a:ext cx="7560840" cy="587727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43417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164288" y="6495727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411760" y="6546830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18/02/14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7"/>
            <a:ext cx="8208912" cy="571505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187624" y="980727"/>
            <a:ext cx="6768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RESPEITE OS DIREITOS AUTORAIS. NÃO RETIRE E NEM ADULTERE OS CRÉDITOS. </a:t>
            </a:r>
            <a:endParaRPr lang="pt-BR" sz="24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194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036">
        <p14:prism isContent="1" isInverted="1"/>
      </p:transition>
    </mc:Choice>
    <mc:Fallback>
      <p:transition spd="slow" advTm="20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FOTOS POEMAS DO SANDRO\1544952_266655473499041_346588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39552" y="1412776"/>
            <a:ext cx="8602416" cy="544522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743485_271591703005418_172688485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604448" cy="544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899592" y="0"/>
            <a:ext cx="7560840" cy="587727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43417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164288" y="6495727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411760" y="6546830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18/02/14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7"/>
            <a:ext cx="8208912" cy="571505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-219601"/>
            <a:ext cx="845680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ench Script MT" pitchFamily="66" charset="0"/>
              </a:rPr>
              <a:t>www.sergrasan.com/walmelodias</a:t>
            </a:r>
            <a:endParaRPr lang="pt-BR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5966792" y="2775843"/>
            <a:ext cx="2133600" cy="365125"/>
          </a:xfrm>
        </p:spPr>
        <p:txBody>
          <a:bodyPr/>
          <a:lstStyle/>
          <a:p>
            <a:pPr algn="ctr"/>
            <a:fld id="{058FD733-2397-4934-AFA5-F635644113B2}" type="datetime9">
              <a:rPr lang="pt-BR" sz="20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20/02/2014 22:03:11</a:t>
            </a:fld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F81DF-863A-4732-9AFF-80C7403D56ED}" type="slidenum">
              <a:rPr lang="pt-BR" smtClean="0"/>
              <a:t>16</a:t>
            </a:fld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1259632" y="2884874"/>
            <a:ext cx="3204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 - MG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987824" y="4356393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194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917">
        <p14:prism isContent="1" isInverted="1"/>
      </p:transition>
    </mc:Choice>
    <mc:Fallback>
      <p:transition spd="slow" advTm="49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Win\Pictures\FOTOS POEMAS DO SANDRO\1544952_266655473499041_346588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39552" y="1412776"/>
            <a:ext cx="8602416" cy="544522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C:\Users\Win\Pictures\FOTOS POEMAS DO SANDRO\1743485_271591703005418_172688485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604448" cy="544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899592" y="0"/>
            <a:ext cx="7560840" cy="587727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-108520" y="643417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164288" y="6495727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411760" y="6546830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18/02/14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C:\Users\Win\Pictures\FOTOS DO FACE LEITURA\541426_390546401044574_1356748930_n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7"/>
            <a:ext cx="8208912" cy="571505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75856" y="4203085"/>
            <a:ext cx="64087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* 08  de  janeiro de 1935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+ 16  de agosto de 1977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pic>
        <p:nvPicPr>
          <p:cNvPr id="2053" name="Picture 5" descr="C:\Users\Win\Desktop\elvis-presley-180x18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726" y="1917548"/>
            <a:ext cx="1258561" cy="125856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7194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929">
        <p14:prism isContent="1" isInverted="1"/>
      </p:transition>
    </mc:Choice>
    <mc:Fallback>
      <p:transition spd="slow" advTm="89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4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542</TotalTime>
  <Words>237</Words>
  <Application>Microsoft Office PowerPoint</Application>
  <PresentationFormat>Apresentação na tela (4:3)</PresentationFormat>
  <Paragraphs>105</Paragraphs>
  <Slides>17</Slides>
  <Notes>17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1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22</cp:revision>
  <dcterms:created xsi:type="dcterms:W3CDTF">2014-02-18T13:09:08Z</dcterms:created>
  <dcterms:modified xsi:type="dcterms:W3CDTF">2014-02-21T02:16:40Z</dcterms:modified>
</cp:coreProperties>
</file>