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wJtfVZg8M+iVtq5vJxxOw==" hashData="O2iGvgyJV9pVfvEKAvjsK21gBa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6E5E35-FE1E-4982-8738-8AE9FE992943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0DFD69-F05C-47FE-A796-021FF3D35E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5005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586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689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189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319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9693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038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8777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8778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5003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01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854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91713-8642-47A8-9C70-4FDD16DDF1C2}" type="datetimeFigureOut">
              <a:rPr lang="pt-BR" smtClean="0"/>
              <a:t>03/11/2014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D1E96-D9F7-4508-9844-AADD008E4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7914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letras.mus.br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Vários documentos 3"/>
          <p:cNvSpPr/>
          <p:nvPr/>
        </p:nvSpPr>
        <p:spPr>
          <a:xfrm>
            <a:off x="323528" y="260648"/>
            <a:ext cx="8496944" cy="6336704"/>
          </a:xfrm>
          <a:prstGeom prst="flowChartMultidocumen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971600" y="476672"/>
            <a:ext cx="6264696" cy="5256584"/>
          </a:xfrm>
          <a:prstGeom prst="round2Diag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 w="381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Vários documentos 19"/>
          <p:cNvSpPr/>
          <p:nvPr/>
        </p:nvSpPr>
        <p:spPr>
          <a:xfrm flipH="1">
            <a:off x="-36512" y="1340768"/>
            <a:ext cx="9180512" cy="4536504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2225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Picture 5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05223" y="2681488"/>
            <a:ext cx="30243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2457" y="3765204"/>
            <a:ext cx="3593209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933056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819472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53095" y="6495727"/>
            <a:ext cx="4437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649572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655728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03Novembro2014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-108520" y="-27384"/>
            <a:ext cx="3514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1480189" y="2708920"/>
            <a:ext cx="712425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Love </a:t>
            </a:r>
            <a:r>
              <a:rPr lang="pt-BR" sz="5400" b="1" dirty="0" err="1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</a:t>
            </a:r>
            <a:r>
              <a:rPr lang="pt-BR" sz="5400" b="1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etters</a:t>
            </a:r>
            <a:r>
              <a:rPr lang="pt-B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In The </a:t>
            </a:r>
            <a:r>
              <a:rPr lang="pt-BR" sz="5400" b="1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Sand</a:t>
            </a:r>
            <a:endParaRPr lang="pt-B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25" name="Retângulo 24"/>
          <p:cNvSpPr/>
          <p:nvPr/>
        </p:nvSpPr>
        <p:spPr>
          <a:xfrm>
            <a:off x="3536364" y="3873822"/>
            <a:ext cx="31238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pt-B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Pat </a:t>
            </a:r>
            <a:r>
              <a:rPr lang="pt-BR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Boone</a:t>
            </a:r>
            <a:endParaRPr lang="pt-B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055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814">
        <p14:prism dir="d" isInverted="1"/>
        <p:sndAc>
          <p:stSnd loop="1">
            <p:snd r:embed="rId2" name="04 LOVE LETTERS IN THE SAND.wav"/>
          </p:stSnd>
        </p:sndAc>
      </p:transition>
    </mc:Choice>
    <mc:Fallback>
      <p:transition spd="slow" advTm="5814">
        <p:fade/>
        <p:sndAc>
          <p:stSnd loop="1">
            <p:snd r:embed="rId2" name="04 LOVE LETTERS IN THE S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Vários documentos 3"/>
          <p:cNvSpPr/>
          <p:nvPr/>
        </p:nvSpPr>
        <p:spPr>
          <a:xfrm>
            <a:off x="323528" y="260648"/>
            <a:ext cx="8496944" cy="6336704"/>
          </a:xfrm>
          <a:prstGeom prst="flowChartMultidocumen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971600" y="476672"/>
            <a:ext cx="6264696" cy="5256584"/>
          </a:xfrm>
          <a:prstGeom prst="round2Diag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 w="381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Vários documentos 19"/>
          <p:cNvSpPr/>
          <p:nvPr/>
        </p:nvSpPr>
        <p:spPr>
          <a:xfrm flipH="1">
            <a:off x="-36512" y="1340768"/>
            <a:ext cx="9180512" cy="4536504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2225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Picture 5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05223" y="2681488"/>
            <a:ext cx="30243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2457" y="3765204"/>
            <a:ext cx="3593209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933056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819472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53095" y="6495727"/>
            <a:ext cx="4437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649572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655728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03Novembro2014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91680" y="2492896"/>
            <a:ext cx="6912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On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a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day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like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today</a:t>
            </a:r>
            <a:endParaRPr lang="pt-BR" sz="3200" i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  <a:p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pass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the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time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away</a:t>
            </a:r>
            <a:endParaRPr lang="pt-BR" sz="3200" i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  <a:p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Writing</a:t>
            </a:r>
            <a:r>
              <a:rPr lang="pt-BR" sz="3200" i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love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letters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 in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the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sand</a:t>
            </a:r>
            <a:endParaRPr lang="pt-BR" sz="32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04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9794">
        <p14:prism dir="d" isInverted="1"/>
      </p:transition>
    </mc:Choice>
    <mc:Fallback>
      <p:transition spd="slow" advTm="197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Vários documentos 3"/>
          <p:cNvSpPr/>
          <p:nvPr/>
        </p:nvSpPr>
        <p:spPr>
          <a:xfrm>
            <a:off x="323528" y="260648"/>
            <a:ext cx="8496944" cy="6336704"/>
          </a:xfrm>
          <a:prstGeom prst="flowChartMultidocumen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971600" y="476672"/>
            <a:ext cx="6264696" cy="5256584"/>
          </a:xfrm>
          <a:prstGeom prst="round2Diag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 w="381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Vários documentos 19"/>
          <p:cNvSpPr/>
          <p:nvPr/>
        </p:nvSpPr>
        <p:spPr>
          <a:xfrm flipH="1">
            <a:off x="-36512" y="1340768"/>
            <a:ext cx="9180512" cy="4536504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2225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Picture 5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05223" y="2681488"/>
            <a:ext cx="30243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2457" y="3765204"/>
            <a:ext cx="3593209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933056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819472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53095" y="6495727"/>
            <a:ext cx="4437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649572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655728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03Novembro2014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75656" y="2636912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How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you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laughed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when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I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cried</a:t>
            </a:r>
            <a:endParaRPr lang="pt-BR" sz="3200" i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  <a:p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Each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time I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saw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the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tide</a:t>
            </a:r>
            <a:endParaRPr lang="pt-BR" sz="3200" i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  <a:p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Take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our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love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letters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fron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the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sand</a:t>
            </a:r>
            <a:endParaRPr lang="pt-BR" sz="32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04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8709">
        <p14:prism dir="d" isInverted="1"/>
      </p:transition>
    </mc:Choice>
    <mc:Fallback>
      <p:transition spd="slow" advTm="187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Vários documentos 3"/>
          <p:cNvSpPr/>
          <p:nvPr/>
        </p:nvSpPr>
        <p:spPr>
          <a:xfrm>
            <a:off x="323528" y="260648"/>
            <a:ext cx="8496944" cy="6336704"/>
          </a:xfrm>
          <a:prstGeom prst="flowChartMultidocumen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971600" y="476672"/>
            <a:ext cx="6264696" cy="5256584"/>
          </a:xfrm>
          <a:prstGeom prst="round2Diag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 w="381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Vários documentos 19"/>
          <p:cNvSpPr/>
          <p:nvPr/>
        </p:nvSpPr>
        <p:spPr>
          <a:xfrm flipH="1">
            <a:off x="-36512" y="1340768"/>
            <a:ext cx="9180512" cy="4536504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2225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Picture 5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05223" y="2681488"/>
            <a:ext cx="30243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2457" y="3765204"/>
            <a:ext cx="3593209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933056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819472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53095" y="6495727"/>
            <a:ext cx="4437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649572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655728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03Novembro2014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2708920"/>
            <a:ext cx="68707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You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made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a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vow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that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you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would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ever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be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true</a:t>
            </a:r>
            <a:endParaRPr lang="pt-BR" sz="3200" i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  <a:p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But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somehow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that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vow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meant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nothing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to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you</a:t>
            </a:r>
            <a:endParaRPr lang="pt-BR" sz="32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04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1336">
        <p14:prism dir="d" isInverted="1"/>
      </p:transition>
    </mc:Choice>
    <mc:Fallback>
      <p:transition spd="slow" advTm="213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Vários documentos 3"/>
          <p:cNvSpPr/>
          <p:nvPr/>
        </p:nvSpPr>
        <p:spPr>
          <a:xfrm>
            <a:off x="323528" y="260648"/>
            <a:ext cx="8496944" cy="6336704"/>
          </a:xfrm>
          <a:prstGeom prst="flowChartMultidocumen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971600" y="476672"/>
            <a:ext cx="6264696" cy="5256584"/>
          </a:xfrm>
          <a:prstGeom prst="round2Diag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 w="381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Vários documentos 19"/>
          <p:cNvSpPr/>
          <p:nvPr/>
        </p:nvSpPr>
        <p:spPr>
          <a:xfrm flipH="1">
            <a:off x="-36512" y="1340768"/>
            <a:ext cx="9180512" cy="4536504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2225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Picture 5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05223" y="2681488"/>
            <a:ext cx="30243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2457" y="3765204"/>
            <a:ext cx="3593209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933056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819472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53095" y="6495727"/>
            <a:ext cx="4437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649572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655728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03Novembro2014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2564904"/>
            <a:ext cx="68707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Now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my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broken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heart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aches</a:t>
            </a:r>
          </a:p>
          <a:p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With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every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wave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that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breakes</a:t>
            </a:r>
            <a:endParaRPr lang="pt-BR" sz="3200" i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  <a:p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Over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love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letters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 in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the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sand</a:t>
            </a:r>
            <a:endParaRPr lang="pt-BR" sz="3200" i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04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404">
        <p14:prism dir="d" isInverted="1"/>
      </p:transition>
    </mc:Choice>
    <mc:Fallback>
      <p:transition spd="slow" advTm="204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Vários documentos 3"/>
          <p:cNvSpPr/>
          <p:nvPr/>
        </p:nvSpPr>
        <p:spPr>
          <a:xfrm>
            <a:off x="323528" y="260648"/>
            <a:ext cx="8496944" cy="6336704"/>
          </a:xfrm>
          <a:prstGeom prst="flowChartMultidocumen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971600" y="476672"/>
            <a:ext cx="6264696" cy="5256584"/>
          </a:xfrm>
          <a:prstGeom prst="round2Diag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 w="381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Vários documentos 19"/>
          <p:cNvSpPr/>
          <p:nvPr/>
        </p:nvSpPr>
        <p:spPr>
          <a:xfrm flipH="1">
            <a:off x="-36512" y="1340768"/>
            <a:ext cx="9180512" cy="4536504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2225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Picture 5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05223" y="2681488"/>
            <a:ext cx="30243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2457" y="3765204"/>
            <a:ext cx="3593209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933056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819472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53095" y="6495727"/>
            <a:ext cx="4437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649572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655728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03Novembro2014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pic>
        <p:nvPicPr>
          <p:cNvPr id="12" name="Picture 2" descr="G:\MINHAS IMAGENS QUE ESTAVAM NO COMPUTADOR\flores\534532_459152150795391_1474565877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14198"/>
            <a:ext cx="3361577" cy="252019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04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408">
        <p14:prism dir="d" isInverted="1"/>
      </p:transition>
    </mc:Choice>
    <mc:Fallback>
      <p:transition spd="slow" advTm="94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Vários documentos 3"/>
          <p:cNvSpPr/>
          <p:nvPr/>
        </p:nvSpPr>
        <p:spPr>
          <a:xfrm>
            <a:off x="323528" y="260648"/>
            <a:ext cx="8496944" cy="6336704"/>
          </a:xfrm>
          <a:prstGeom prst="flowChartMultidocumen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971600" y="476672"/>
            <a:ext cx="6264696" cy="5256584"/>
          </a:xfrm>
          <a:prstGeom prst="round2Diag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 w="381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Vários documentos 19"/>
          <p:cNvSpPr/>
          <p:nvPr/>
        </p:nvSpPr>
        <p:spPr>
          <a:xfrm flipH="1">
            <a:off x="-36512" y="1340768"/>
            <a:ext cx="9180512" cy="4536504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2225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Picture 5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05223" y="2681488"/>
            <a:ext cx="30243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2457" y="3765204"/>
            <a:ext cx="3593209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933056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819472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53095" y="6495727"/>
            <a:ext cx="4437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649572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655728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03Novembro2014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pic>
        <p:nvPicPr>
          <p:cNvPr id="12" name="Picture 2" descr="G:\MINHAS IMAGENS QUE ESTAVAM NO COMPUTADOR\flores\534532_459152150795391_1474565877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14198"/>
            <a:ext cx="3361577" cy="252019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04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849">
        <p14:prism dir="d" isInverted="1"/>
      </p:transition>
    </mc:Choice>
    <mc:Fallback>
      <p:transition spd="slow" advTm="98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Vários documentos 3"/>
          <p:cNvSpPr/>
          <p:nvPr/>
        </p:nvSpPr>
        <p:spPr>
          <a:xfrm>
            <a:off x="323528" y="260648"/>
            <a:ext cx="8496944" cy="6336704"/>
          </a:xfrm>
          <a:prstGeom prst="flowChartMultidocumen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971600" y="476672"/>
            <a:ext cx="6264696" cy="5256584"/>
          </a:xfrm>
          <a:prstGeom prst="round2Diag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 w="381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Vários documentos 19"/>
          <p:cNvSpPr/>
          <p:nvPr/>
        </p:nvSpPr>
        <p:spPr>
          <a:xfrm flipH="1">
            <a:off x="-36512" y="1340768"/>
            <a:ext cx="9180512" cy="4536504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2225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Picture 5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05223" y="2681488"/>
            <a:ext cx="30243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2457" y="3765204"/>
            <a:ext cx="3593209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933056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819472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53095" y="6495727"/>
            <a:ext cx="4437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649572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655728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03Novembro2014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98589" y="1496978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259632" y="2420888"/>
            <a:ext cx="74168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COMPOSITORES: </a:t>
            </a:r>
          </a:p>
          <a:p>
            <a:pPr algn="ctr"/>
            <a:r>
              <a:rPr lang="pt-BR" sz="2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CHARLES F. KENNY,  J. FRED COOTS, NICK  A. KENNY</a:t>
            </a:r>
          </a:p>
          <a:p>
            <a:pPr algn="ctr"/>
            <a:r>
              <a:rPr lang="pt-BR" sz="2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4"/>
              </a:rPr>
              <a:t>www.letras.mus.br</a:t>
            </a:r>
            <a:endParaRPr lang="pt-BR" sz="2400" i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sz="2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INTÉRPRETE: PAT BOONE</a:t>
            </a:r>
          </a:p>
          <a:p>
            <a:pPr algn="ctr"/>
            <a:r>
              <a:rPr lang="pt-BR" sz="2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COLETÂNEA “REMEMBER Nº 1</a:t>
            </a:r>
          </a:p>
          <a:p>
            <a:pPr algn="ctr"/>
            <a:r>
              <a:rPr lang="pt-BR" sz="24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  <a:endParaRPr lang="pt-BR" sz="24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9404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45">
        <p14:prism dir="d" isInverted="1"/>
      </p:transition>
    </mc:Choice>
    <mc:Fallback>
      <p:transition spd="slow" advTm="70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Vários documentos 3"/>
          <p:cNvSpPr/>
          <p:nvPr/>
        </p:nvSpPr>
        <p:spPr>
          <a:xfrm>
            <a:off x="323528" y="260648"/>
            <a:ext cx="8496944" cy="6336704"/>
          </a:xfrm>
          <a:prstGeom prst="flowChartMultidocumen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971600" y="476672"/>
            <a:ext cx="6264696" cy="5256584"/>
          </a:xfrm>
          <a:prstGeom prst="round2Diag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 w="381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Vários documentos 19"/>
          <p:cNvSpPr/>
          <p:nvPr/>
        </p:nvSpPr>
        <p:spPr>
          <a:xfrm flipH="1">
            <a:off x="-36512" y="1340768"/>
            <a:ext cx="9180512" cy="4536504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2225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Picture 5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05223" y="2681488"/>
            <a:ext cx="30243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2457" y="3765204"/>
            <a:ext cx="3593209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933056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819472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53095" y="6495727"/>
            <a:ext cx="4437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649572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655728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03Novembro2014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03648" y="3225170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RESPEITE OS DIREITOS AUTORAIS DOS COMPOSITORES, NÃO RETIRANDO E NEM ADULTERANDO SEUS CRÉDITOS. </a:t>
            </a:r>
            <a:endParaRPr lang="pt-BR" sz="2000" b="1" i="1" u="sng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9404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329">
        <p14:prism dir="d" isInverted="1"/>
      </p:transition>
    </mc:Choice>
    <mc:Fallback>
      <p:transition spd="slow" advTm="43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Vários documentos 3"/>
          <p:cNvSpPr/>
          <p:nvPr/>
        </p:nvSpPr>
        <p:spPr>
          <a:xfrm>
            <a:off x="323528" y="260648"/>
            <a:ext cx="8496944" cy="6336704"/>
          </a:xfrm>
          <a:prstGeom prst="flowChartMultidocumen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Arredondar Retângulo em um Canto Diagonal 5"/>
          <p:cNvSpPr/>
          <p:nvPr/>
        </p:nvSpPr>
        <p:spPr>
          <a:xfrm>
            <a:off x="971600" y="476672"/>
            <a:ext cx="6264696" cy="5256584"/>
          </a:xfrm>
          <a:prstGeom prst="round2Diag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 w="38100" cmpd="sng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Fluxograma: Vários documentos 19"/>
          <p:cNvSpPr/>
          <p:nvPr/>
        </p:nvSpPr>
        <p:spPr>
          <a:xfrm flipH="1">
            <a:off x="-36512" y="1340768"/>
            <a:ext cx="9180512" cy="4536504"/>
          </a:xfrm>
          <a:prstGeom prst="flowChartMultidocumen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22225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Picture 5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05223" y="2681488"/>
            <a:ext cx="3024337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:\07.1 - Acessorios GIF\07 Acessorios GIF (18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12457" y="3765204"/>
            <a:ext cx="3593209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933056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G:\MINHAS IMAGENS QUE ESTAVAM NO COMPUTADOR\flores\374426_438034566295217_2024930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-819472"/>
            <a:ext cx="2796381" cy="3312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53095" y="6495727"/>
            <a:ext cx="4437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6495727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195736" y="655728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03Novembro2014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99792" y="4783813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“...Over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love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letters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in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the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 </a:t>
            </a:r>
            <a:r>
              <a:rPr lang="pt-BR" sz="3200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sand</a:t>
            </a:r>
            <a:r>
              <a:rPr lang="pt-BR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...”</a:t>
            </a:r>
            <a:endParaRPr lang="pt-BR" sz="32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836712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7020272" y="3212976"/>
            <a:ext cx="2133600" cy="365125"/>
          </a:xfrm>
        </p:spPr>
        <p:txBody>
          <a:bodyPr/>
          <a:lstStyle/>
          <a:p>
            <a:pPr algn="ctr"/>
            <a:fld id="{0B1AEEB6-16EC-43C6-AE32-084380462D6B}" type="datetime9">
              <a:rPr lang="pt-BR" sz="2000" b="1" i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03/11/2014 19:56:00</a:t>
            </a:fld>
            <a:endParaRPr lang="pt-BR" sz="20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259632" y="310496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777404" y="5734997"/>
            <a:ext cx="4954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0" name="Picture 2" descr="G:\MINHAS IMAGENS QUE ESTAVAM NO COMPUTADOR\flores\534532_459152150795391_1474565877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14198"/>
            <a:ext cx="3361577" cy="252019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04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677">
        <p14:prism dir="d" isInverted="1"/>
      </p:transition>
    </mc:Choice>
    <mc:Fallback>
      <p:transition spd="slow" advTm="66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1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199</Words>
  <Application>Microsoft Office PowerPoint</Application>
  <PresentationFormat>Apresentação na tela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13</cp:revision>
  <dcterms:created xsi:type="dcterms:W3CDTF">2014-11-03T19:41:10Z</dcterms:created>
  <dcterms:modified xsi:type="dcterms:W3CDTF">2014-11-03T22:17:24Z</dcterms:modified>
</cp:coreProperties>
</file>