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w+v8shzTNflCEaRmv3BTw==" hashData="s2L9j6N+U6HInf+rhtvSlAKAl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165C07-1772-4B47-BDF3-6DD219843FFF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3FDFE-7379-44A8-8F39-D07C93BF8B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445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849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343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928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469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78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72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40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44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062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59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04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2E42-AB0B-44C8-B5AD-4A280F1005F6}" type="datetimeFigureOut">
              <a:rPr lang="pt-BR" smtClean="0"/>
              <a:t>12/06/2014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3C52-639E-48FA-BDAF-B4751483B9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187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prism dir="d"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.jpeg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5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475656" y="2708920"/>
            <a:ext cx="6361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Índio do Uruguai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itchFamily="82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051720" y="4005064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Sérgio Reis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3621013" y="-27384"/>
            <a:ext cx="3831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321">
        <p14:prism dir="d" isContent="1"/>
        <p:sndAc>
          <p:stSnd loop="1">
            <p:snd r:embed="rId2" name="08 Índio do Uruguai.wav"/>
          </p:stSnd>
        </p:sndAc>
      </p:transition>
    </mc:Choice>
    <mc:Fallback>
      <p:transition spd="slow" advTm="5321">
        <p:fade/>
        <p:sndAc>
          <p:stSnd loop="1">
            <p:snd r:embed="rId2" name="08 Índio do Urugua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7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492">
        <p14:prism dir="d" isContent="1"/>
      </p:transition>
    </mc:Choice>
    <mc:Fallback>
      <p:transition spd="slow" advTm="24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316903"/>
            <a:ext cx="6616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CONHECI UM VELHO ÍNDIO DO URUGUAI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HÁ MUITO JÁ FOI ONDE A GENTE NÃO SABE SE VAI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CONHECE A VIDA TRÁZ PRA FRENTE E FRENTE PRÁ TRAZ 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ANDOU NOS CAMINHOS DO VEM, NAS VEREDAS DO VAI.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6595">
        <p14:prism dir="d" isContent="1"/>
      </p:transition>
    </mc:Choice>
    <mc:Fallback>
      <p:transition spd="slow" advTm="26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870901"/>
            <a:ext cx="6616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APRENDI COM O VELHO ÍNDIO DO URUGUAI,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 VIDA É DE QUEM CORRE MENOS EM BUSCA DE MAIS.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911">
        <p14:prism dir="d" isContent="1"/>
      </p:transition>
    </mc:Choice>
    <mc:Fallback>
      <p:transition spd="slow" advTm="12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581128"/>
            <a:ext cx="6533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DISSE QUE O MAR, PARA NA AREIA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DISSE QUE A ALMA É MAIS BRANCA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NAQUELES  QUE A CARNE É MAIS FEIA. (BIS)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6803">
        <p14:prism dir="d" isContent="1"/>
      </p:transition>
    </mc:Choice>
    <mc:Fallback>
      <p:transition spd="slow" advTm="268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293096"/>
            <a:ext cx="6616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CONHECI UM VELHO ÍNDIO DO URUGUAI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FEZ E QUE FAZ COISAS ÍNDIAS QUE  BRANCO NÃO FAZ.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DISSE QUE A ESTRELA D’ALVA ASSIM QUE SAI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HORA DE FALAR AO FILHO EM NOME DO PAI.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6820">
        <p14:prism dir="d" isContent="1"/>
      </p:transition>
    </mc:Choice>
    <mc:Fallback>
      <p:transition spd="slow" advTm="268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581128"/>
            <a:ext cx="6616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DISSE QUE O MAR, PARA NA AREIA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DISSE QUE FOME DE AMOR 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O AMOR É QUE SERVE DE CEIA. (BIS)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0414">
        <p14:prism dir="d" isContent="1"/>
      </p:transition>
    </mc:Choice>
    <mc:Fallback>
      <p:transition spd="slow" advTm="304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98589" y="1412776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Créditos</a:t>
            </a:r>
            <a:endParaRPr lang="pt-B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75656" y="2924944"/>
            <a:ext cx="6326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COMPOSITOR: ARNAUD RODRIGUES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SÉRGIO REIS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INTERNET (GOOGLE)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110">
        <p14:prism dir="d" isContent="1"/>
      </p:transition>
    </mc:Choice>
    <mc:Fallback>
      <p:transition spd="slow" advTm="91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31640" y="3284984"/>
            <a:ext cx="6470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ARNAUD RODRIGUES. NÃO RETIRE. NÃO ADULTERE SEUS CRÉDITOS.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102">
        <p14:prism dir="d" isContent="1"/>
      </p:transition>
    </mc:Choice>
    <mc:Fallback>
      <p:transition spd="slow" advTm="6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Único Canto Aparado 4"/>
          <p:cNvSpPr/>
          <p:nvPr/>
        </p:nvSpPr>
        <p:spPr>
          <a:xfrm>
            <a:off x="683568" y="692696"/>
            <a:ext cx="7776864" cy="5472608"/>
          </a:xfrm>
          <a:prstGeom prst="snip1Rect">
            <a:avLst/>
          </a:prstGeom>
          <a:blipFill>
            <a:blip r:embed="rId3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com Único Canto Aparado 10"/>
          <p:cNvSpPr/>
          <p:nvPr/>
        </p:nvSpPr>
        <p:spPr>
          <a:xfrm>
            <a:off x="1035224" y="1133128"/>
            <a:ext cx="7209184" cy="4672136"/>
          </a:xfrm>
          <a:prstGeom prst="snip1Rect">
            <a:avLst/>
          </a:prstGeom>
          <a:blipFill>
            <a:blip r:embed="rId4"/>
            <a:tile tx="0" ty="0" sx="100000" sy="100000" flip="none" algn="tl"/>
          </a:blip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com Único Canto Aparado 11"/>
          <p:cNvSpPr/>
          <p:nvPr/>
        </p:nvSpPr>
        <p:spPr>
          <a:xfrm>
            <a:off x="1340024" y="1412776"/>
            <a:ext cx="6616352" cy="4032448"/>
          </a:xfrm>
          <a:prstGeom prst="snip1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 w="508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Desktop\indigena11paragua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182320" cy="40324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in\Pictures\flores\5947_464535660282008_913640989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984677"/>
            <a:ext cx="3219890" cy="236125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flores\28993_427627530659246_94476600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157" y="5140167"/>
            <a:ext cx="3366120" cy="23142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2604" y="-530460"/>
            <a:ext cx="4004912" cy="23752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Win\Pictures\PAISAGENS\46887_622198527804504_1559693544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877" y="4581128"/>
            <a:ext cx="4485878" cy="2808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C:\Users\Win\Pictures\BICHINHOS E PASSARINHOS\946815_475602122523971_1235499268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680" y="-603448"/>
            <a:ext cx="4004912" cy="2448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36056" y="6434172"/>
            <a:ext cx="506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020272" y="64533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654683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12junho14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340024" y="4437112"/>
            <a:ext cx="6616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“...É hora de falar ao Filho em nome do Pai...”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117838" y="-27384"/>
            <a:ext cx="93796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cript MT Bold" pitchFamily="66" charset="0"/>
              </a:rPr>
              <a:t>www.sergrasan.com/walmelodias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6182816" y="2060848"/>
            <a:ext cx="2133600" cy="365125"/>
          </a:xfrm>
        </p:spPr>
        <p:txBody>
          <a:bodyPr/>
          <a:lstStyle/>
          <a:p>
            <a:pPr algn="ctr"/>
            <a:fld id="{26EB9F8F-56B2-4EB0-83FB-DB72BC4AC3AF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12/06/2014 18:42:30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340024" y="1988840"/>
            <a:ext cx="344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555776" y="3140968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6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622">
        <p14:prism dir="d" isContent="1"/>
      </p:transition>
    </mc:Choice>
    <mc:Fallback>
      <p:transition spd="slow" advTm="106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75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5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254</Words>
  <Application>Microsoft Office PowerPoint</Application>
  <PresentationFormat>Apresentação na tela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2014-06-12T17:18:31Z</dcterms:created>
  <dcterms:modified xsi:type="dcterms:W3CDTF">2014-06-12T21:57:58Z</dcterms:modified>
</cp:coreProperties>
</file>