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94LCVY56Vks0aToU6F4cA==" hashData="a/mJZ/KKxInU8m4tyOklVkQ48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885A9-909D-499F-867B-899EAC5B3C35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FA09C-5B4C-4EA9-9F22-053CC70BF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3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40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3134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12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0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21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320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3266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14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4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87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0916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5A29D-2561-465A-B2CE-A94896D7C2E2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94A5E-1FAF-41DC-9F45-5D5A64867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738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tras.mus.br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072486" y="2967335"/>
            <a:ext cx="6999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Moro onde não mora ninguém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710816" y="4869160"/>
            <a:ext cx="179728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Gabriola" pitchFamily="82" charset="0"/>
              </a:rPr>
              <a:t>Agepê</a:t>
            </a:r>
            <a:endParaRPr lang="pt-BR" sz="6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Gabriola" pitchFamily="82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123728" y="107340"/>
            <a:ext cx="450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26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674">
        <p14:prism/>
      </p:transition>
    </mc:Choice>
    <mc:Fallback>
      <p:transition spd="slow" advTm="56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47667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não mora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vive ninguém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400">
        <p14:prism dir="r"/>
        <p:sndAc>
          <p:stSnd loop="1">
            <p:snd r:embed="rId2" name="Agepe - MorOndeMoraNinguem.wav"/>
          </p:stSnd>
        </p:sndAc>
      </p:transition>
    </mc:Choice>
    <mc:Fallback>
      <p:transition spd="slow" advTm="13400">
        <p:fade/>
        <p:sndAc>
          <p:stSnd loop="1">
            <p:snd r:embed="rId2" name="Agepe - MorOndeMoraNingue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47667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eu me sinto bem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moro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178">
        <p14:prism/>
      </p:transition>
    </mc:Choice>
    <mc:Fallback>
      <p:transition spd="slow" advTm="101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47667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não mora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vive ninguém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708">
        <p14:prism dir="r"/>
      </p:transition>
    </mc:Choice>
    <mc:Fallback>
      <p:transition spd="slow" advTm="11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eu me sinto bem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moro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272">
        <p14:prism/>
      </p:transition>
    </mc:Choice>
    <mc:Fallback>
      <p:transition spd="slow" advTm="7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não mora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vive ninguém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504">
        <p14:prism dir="r"/>
      </p:transition>
    </mc:Choice>
    <mc:Fallback>
      <p:transition spd="slow" advTm="10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eu me sinto bem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570">
        <p14:prism/>
      </p:transition>
    </mc:Choice>
    <mc:Fallback>
      <p:transition spd="slow" advTm="55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53938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Não tem bloco na rua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Não tem carnaval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Mas não saio de lá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Meu passarinho me canta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mais linda cantiga que há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341">
        <p14:prism dir="r"/>
      </p:transition>
    </mc:Choice>
    <mc:Fallback>
      <p:transition spd="slow" advTm="123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67744" y="476672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Coisa linda vem do lado de lá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Coisa linda vem do lado de lá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moro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800">
        <p14:prism/>
      </p:transition>
    </mc:Choice>
    <mc:Fallback>
      <p:transition spd="slow" advTm="14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não mora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vive ninguém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485">
        <p14:prism dir="r"/>
      </p:transition>
    </mc:Choice>
    <mc:Fallback>
      <p:transition spd="slow" advTm="104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eu me sinto bem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368">
        <p14:prism/>
      </p:transition>
    </mc:Choice>
    <mc:Fallback>
      <p:transition spd="slow" advTm="53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476672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Uma casinha branca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alto da serra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 coqueiro do lado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 cachorro magro amarrado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Um fogão de lenha, todo enfumaçado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677">
        <p14:prism dir="r"/>
      </p:transition>
    </mc:Choice>
    <mc:Fallback>
      <p:transition spd="slow" advTm="19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419180"/>
            <a:ext cx="8838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que eu vivo sem guerra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que eu me sinto bem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100">
        <p14:prism/>
      </p:transition>
    </mc:Choice>
    <mc:Fallback>
      <p:transition spd="slow" advTm="12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419180"/>
            <a:ext cx="8838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que eu vivo sem guerra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que eu me sinto bem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moro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610">
        <p14:prism dir="r"/>
      </p:transition>
    </mc:Choice>
    <mc:Fallback>
      <p:transition spd="slow" advTm="14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Moro onde não mora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passa ninguém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Onde não vive ninguém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796">
        <p14:prism/>
      </p:transition>
    </mc:Choice>
    <mc:Fallback>
      <p:transition spd="slow" advTm="10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É lá onde moro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eu me sinto bem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212">
        <p14:prism dir="r"/>
      </p:transition>
    </mc:Choice>
    <mc:Fallback>
      <p:transition spd="slow" advTm="5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16703" y="476672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9592" y="2348880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COMPOSITORES: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AGEPÊ E CANÁRIO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hlinkClick r:id="rId4"/>
              </a:rPr>
              <a:t>www.letras.mus.br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FORMATAÇÃO: W@L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500">
        <p14:prism dir="r"/>
      </p:transition>
    </mc:Choice>
    <mc:Fallback>
      <p:transition spd="slow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2708920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RESPEITE OS DIREITOS AUTORAIS DOS COMPOSITORES, NÃO ADULTERANDO E NEM RETIRANDO SEUS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63">
        <p14:prism/>
      </p:transition>
    </mc:Choice>
    <mc:Fallback>
      <p:transition spd="slow" advTm="3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280920" cy="612068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3" descr="G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\Pictures\O JARDIM DE LORENZO\318018_524591407574869_208414282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24944"/>
            <a:ext cx="4204170" cy="25094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36512" y="649572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00292" y="6495727"/>
            <a:ext cx="435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65253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46946" y="332656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9592" y="5229200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“...MORO ONDE NÃO MORA NINGUÉM...”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3275856" y="3284984"/>
            <a:ext cx="2133600" cy="365125"/>
          </a:xfrm>
        </p:spPr>
        <p:txBody>
          <a:bodyPr/>
          <a:lstStyle/>
          <a:p>
            <a:pPr algn="ctr"/>
            <a:fld id="{663A227B-BB8F-49F8-AF72-06F1785493D0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29/07/2014 19:49:08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71800" y="2564904"/>
            <a:ext cx="3556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7111019" y="4387751"/>
            <a:ext cx="9893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13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516">
        <p14:prism dir="r"/>
      </p:transition>
    </mc:Choice>
    <mc:Fallback>
      <p:transition spd="slow" advTm="9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5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385</Words>
  <Application>Microsoft Office PowerPoint</Application>
  <PresentationFormat>Apresentação na tela (4:3)</PresentationFormat>
  <Paragraphs>121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2014-07-29T19:37:51Z</dcterms:created>
  <dcterms:modified xsi:type="dcterms:W3CDTF">2014-07-29T23:11:17Z</dcterms:modified>
</cp:coreProperties>
</file>