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3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F+Zd6ESUtMt1xXapvL6Lw==" hashData="HckGsWNOthCCF7YfTSft6Y58C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3D3EC-A857-4BC0-86F1-2B2D711E64BD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86B3B-2A85-4C3C-9953-FBE6789476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6628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486B3B-2A85-4C3C-9953-FBE678947665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279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425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43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468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299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95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12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0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919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54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79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41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B493F-399A-4175-B7C0-809580A882FE}" type="datetimeFigureOut">
              <a:rPr lang="pt-BR" smtClean="0"/>
              <a:t>13/04/2015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FD278-C54A-41B3-8361-3AC38D9CF2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25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www.letras.mus.b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4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-36512" y="107340"/>
            <a:ext cx="477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2717514" y="3657798"/>
            <a:ext cx="370896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Renúncia</a:t>
            </a:r>
            <a:endParaRPr lang="pt-BR" sz="7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2515985" y="5014917"/>
            <a:ext cx="41120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Nelson Gonçalves</a:t>
            </a:r>
            <a:endParaRPr lang="pt-BR" sz="3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59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419">
        <p14:prism/>
        <p:sndAc>
          <p:stSnd loop="1">
            <p:snd r:embed="rId3" name="10 Renuncia.wav"/>
          </p:stSnd>
        </p:sndAc>
      </p:transition>
    </mc:Choice>
    <mc:Fallback>
      <p:transition spd="slow" advTm="9419">
        <p:fade/>
        <p:sndAc>
          <p:stSnd loop="1">
            <p:snd r:embed="rId3" name="10 Renu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183">
        <p14:prism/>
      </p:transition>
    </mc:Choice>
    <mc:Fallback>
      <p:transition spd="slow" advTm="31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880">
        <p14:prism/>
      </p:transition>
    </mc:Choice>
    <mc:Fallback>
      <p:transition spd="slow" advTm="3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67744" y="3933056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NÃO EXISTE NADA MAIS ENTRE NÓS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DUAS ALMAS QUE SE DEVEM SEPARAR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MEU CORAÇÃO VIVE CHORANDO E MINHA VOZ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SOFREMOS TANTO QUE É MELHOR RENUNCIAR.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882">
        <p14:prism/>
      </p:transition>
    </mc:Choice>
    <mc:Fallback>
      <p:transition spd="slow" advTm="248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51">
        <p14:prism/>
      </p:transition>
    </mc:Choice>
    <mc:Fallback>
      <p:transition spd="slow" advTm="27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3717032"/>
            <a:ext cx="67687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MINHA RENÚNCIA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ENCHE-ME A ALMA E O CORAÇÃO DE TÉDIO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TUA RENÚNCIA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DÁ-ME UM DESGOSTO QUE NÃO TEM REMÉDIO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 É VIVER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 DOCE PRAZER, EMBRIAGADOR E VULGAR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DIFÍCIL NO AMOR É SABER RENUNCIAR.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4607">
        <p14:prism/>
      </p:transition>
    </mc:Choice>
    <mc:Fallback>
      <p:transition spd="slow" advTm="446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714">
        <p14:prism/>
      </p:transition>
    </mc:Choice>
    <mc:Fallback>
      <p:transition spd="slow" advTm="20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848">
        <p14:prism/>
      </p:transition>
    </mc:Choice>
    <mc:Fallback>
      <p:transition spd="slow" advTm="9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804">
        <p14:prism/>
      </p:transition>
    </mc:Choice>
    <mc:Fallback>
      <p:transition spd="slow" advTm="108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267744" y="3717032"/>
            <a:ext cx="67687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MINHA RENÚNCIA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ENCHE-ME A ALMA E O CORAÇÃO DE TÉDIO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TUA RENÚNCIA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DÁ-ME UM DESGOSTO QUE NÃO TEM REMÉDIO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 É VIVER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 DOCE PRAZER, EMBRIAGADOR E VULGAR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DIFÍCIL NO AMOR É SABER RENUNCIAR.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7945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4000">
        <p14:prism/>
      </p:transition>
    </mc:Choice>
    <mc:Fallback>
      <p:transition spd="slow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61363" y="3430741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Créditos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87624" y="4293096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COMPOSITORES: MÁRIO ROSSI E ROBERTO MARTINS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www.letras.mus.br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NELSON GONÇALVES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03648" y="4149080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DOS COMPOSITORES MÁRIO ROSSE E ROBERTO MARTINS, NÃO RETIRANDO E NEM ADULTERANDO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352928" cy="5976664"/>
          </a:xfrm>
          <a:prstGeom prst="rect">
            <a:avLst/>
          </a:prstGeom>
          <a:pattFill prst="wdUpDiag">
            <a:fgClr>
              <a:schemeClr val="bg2">
                <a:lumMod val="25000"/>
              </a:schemeClr>
            </a:fgClr>
            <a:bgClr>
              <a:schemeClr val="bg2"/>
            </a:bgClr>
          </a:patt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632848" cy="5400600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t="100000" r="100000"/>
            </a:path>
            <a:tileRect l="-100000" b="-100000"/>
          </a:gra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1043608" y="980728"/>
            <a:ext cx="7056784" cy="4968552"/>
          </a:xfrm>
          <a:prstGeom prst="rect">
            <a:avLst/>
          </a:prstGeom>
          <a:solidFill>
            <a:schemeClr val="bg2">
              <a:lumMod val="25000"/>
            </a:schemeClr>
          </a:solidFill>
          <a:ln w="381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Picture 2" descr="G:\MINHAS IMAGENS QUE ESTAVAM NO COMPUTADOR\FOTOS POEMAS DO SANDRO\27915_259528167545105_188298674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368"/>
            <a:ext cx="4356521" cy="3150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Quadro 7"/>
          <p:cNvSpPr/>
          <p:nvPr/>
        </p:nvSpPr>
        <p:spPr>
          <a:xfrm>
            <a:off x="2195736" y="14368"/>
            <a:ext cx="4824536" cy="3558648"/>
          </a:xfrm>
          <a:prstGeom prst="frame">
            <a:avLst/>
          </a:prstGeom>
          <a:blipFill>
            <a:blip r:embed="rId3"/>
            <a:tile tx="0" ty="0" sx="100000" sy="100000" flip="none" algn="tl"/>
          </a:blip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7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117" y="4869160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941168"/>
            <a:ext cx="3264550" cy="244638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3767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G:\MINHAS IMAGENS QUE ESTAVAM NO COMPUTADOR\FOTOS POEMAS DO SANDRO\1380008_234127740085148_13428023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84" y="2348880"/>
            <a:ext cx="2409076" cy="180531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6686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56617" y="3295650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495727"/>
            <a:ext cx="5832648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308304" y="6525344"/>
            <a:ext cx="4872354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807804" y="6608385"/>
            <a:ext cx="3420380" cy="2769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2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46941" y="-387424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1640" y="5507940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“...DIFÍCIL NO AMOR É SABER RENUNCIAR...”</a:t>
            </a: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>
          <a:xfrm>
            <a:off x="6254824" y="3933056"/>
            <a:ext cx="2133600" cy="365125"/>
          </a:xfrm>
        </p:spPr>
        <p:txBody>
          <a:bodyPr/>
          <a:lstStyle/>
          <a:p>
            <a:pPr algn="ctr"/>
            <a:fld id="{ADA67E0A-507B-4C42-8F1F-F0D604A3F9F5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13/04/2015 15:02:59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1091707" y="3861048"/>
            <a:ext cx="3120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6408167" y="5734997"/>
            <a:ext cx="3708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87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205">
        <p14:prism/>
      </p:transition>
    </mc:Choice>
    <mc:Fallback>
      <p:transition spd="slow" advTm="3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254</Words>
  <Application>Microsoft Office PowerPoint</Application>
  <PresentationFormat>Apresentação na tela (4:3)</PresentationFormat>
  <Paragraphs>85</Paragraphs>
  <Slides>13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2015-04-13T16:24:03Z</dcterms:created>
  <dcterms:modified xsi:type="dcterms:W3CDTF">2015-04-13T18:32:46Z</dcterms:modified>
</cp:coreProperties>
</file>