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cJW8WMJwnlbOPMCNGvJBw==" hashData="5BnNuzkpQ7K/el5SZ+orT6rQ8t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1080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3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463F71-0304-40A1-9476-FB7BA801E18A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666B40-BA29-47C0-B557-52FC307565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73980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666B40-BA29-47C0-B557-52FC307565CE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47616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817A2-239B-4A99-A081-40AA4480B4E5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B649E-B5C7-43F7-BD2B-89CE0DCB76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2666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817A2-239B-4A99-A081-40AA4480B4E5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B649E-B5C7-43F7-BD2B-89CE0DCB76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7323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817A2-239B-4A99-A081-40AA4480B4E5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B649E-B5C7-43F7-BD2B-89CE0DCB76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1013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817A2-239B-4A99-A081-40AA4480B4E5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B649E-B5C7-43F7-BD2B-89CE0DCB76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5259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817A2-239B-4A99-A081-40AA4480B4E5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B649E-B5C7-43F7-BD2B-89CE0DCB76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503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817A2-239B-4A99-A081-40AA4480B4E5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B649E-B5C7-43F7-BD2B-89CE0DCB76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1075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817A2-239B-4A99-A081-40AA4480B4E5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B649E-B5C7-43F7-BD2B-89CE0DCB76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9362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817A2-239B-4A99-A081-40AA4480B4E5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B649E-B5C7-43F7-BD2B-89CE0DCB76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4459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817A2-239B-4A99-A081-40AA4480B4E5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B649E-B5C7-43F7-BD2B-89CE0DCB76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2762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817A2-239B-4A99-A081-40AA4480B4E5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B649E-B5C7-43F7-BD2B-89CE0DCB76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3288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817A2-239B-4A99-A081-40AA4480B4E5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B649E-B5C7-43F7-BD2B-89CE0DCB76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5737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8817A2-239B-4A99-A081-40AA4480B4E5}" type="datetimeFigureOut">
              <a:rPr lang="pt-BR" smtClean="0"/>
              <a:t>12/07/2016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4B649E-B5C7-43F7-BD2B-89CE0DCB76A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7981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2.jpe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letras.mus.br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edondar Retângulo em um Canto Diagonal 3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23528" y="404664"/>
            <a:ext cx="8568952" cy="597666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Arredondar Retângulo em um Canto Diagonal 6"/>
          <p:cNvSpPr/>
          <p:nvPr/>
        </p:nvSpPr>
        <p:spPr>
          <a:xfrm>
            <a:off x="467544" y="548680"/>
            <a:ext cx="8280920" cy="5688632"/>
          </a:xfrm>
          <a:prstGeom prst="round2Diag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62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8" name="Picture 6" descr="D:\08 - Acessorio GIF\Acessorio GIF (511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42049" y="2796779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08 - Acessorio GIF\Acessorio GIF (511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860674" y="3946921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:\08 - Acessorio GIF\Acessorio GIF (511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497" y="6771084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D:\08 - Acessorio GIF\Acessorio GIF (511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17887" y="-27383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G:\MINHAS IMAGENS QUE ESTAVAM NO COMPUTADOR\DIVERSOS E BONITOS\10354232_761822617201985_118788086956682284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3" y="-531440"/>
            <a:ext cx="6408711" cy="4824536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23719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516216" y="6495727"/>
            <a:ext cx="504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267744" y="6453336"/>
            <a:ext cx="42484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12março15</a:t>
            </a:r>
            <a:endParaRPr lang="pt-BR" sz="1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7524328" y="44624"/>
            <a:ext cx="3960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>
                <a:latin typeface="Algerian" pitchFamily="82" charset="0"/>
              </a:rPr>
              <a:t>automático</a:t>
            </a:r>
            <a:endParaRPr lang="pt-BR" dirty="0">
              <a:latin typeface="Algerian" pitchFamily="82" charset="0"/>
            </a:endParaRPr>
          </a:p>
        </p:txBody>
      </p:sp>
      <p:sp>
        <p:nvSpPr>
          <p:cNvPr id="14" name="Retângulo 13"/>
          <p:cNvSpPr/>
          <p:nvPr/>
        </p:nvSpPr>
        <p:spPr>
          <a:xfrm>
            <a:off x="2196988" y="3801814"/>
            <a:ext cx="475001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pt-BR" sz="8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Lucida Calligraphy" pitchFamily="66" charset="0"/>
              </a:rPr>
              <a:t>Cidadão</a:t>
            </a:r>
            <a:endParaRPr lang="pt-BR" sz="80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15" name="Retângulo 14"/>
          <p:cNvSpPr/>
          <p:nvPr/>
        </p:nvSpPr>
        <p:spPr>
          <a:xfrm>
            <a:off x="3333518" y="5025950"/>
            <a:ext cx="24769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Gabriola" pitchFamily="82" charset="0"/>
              </a:rPr>
              <a:t>Sérgio Reis</a:t>
            </a:r>
            <a:endParaRPr lang="pt-BR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9229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4154">
        <p14:prism dir="d"/>
        <p:sndAc>
          <p:stSnd loop="1">
            <p:snd r:embed="rId3" name="11 Cidadão - Sérgio Reis.wav"/>
          </p:stSnd>
        </p:sndAc>
      </p:transition>
    </mc:Choice>
    <mc:Fallback xmlns="">
      <p:transition spd="slow" advTm="14154">
        <p:fade/>
        <p:sndAc>
          <p:stSnd loop="1">
            <p:snd r:embed="rId6" name="11 Cidadão - Sérgio Re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3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C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C0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3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34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715"/>
                            </p:stCondLst>
                            <p:childTnLst>
                              <p:par>
                                <p:cTn id="22" presetID="1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  <p:bldP spid="15" grpId="0"/>
      <p:bldP spid="1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edondar Retângulo em um Canto Diagonal 3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23528" y="404664"/>
            <a:ext cx="8568952" cy="597666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Arredondar Retângulo em um Canto Diagonal 6"/>
          <p:cNvSpPr/>
          <p:nvPr/>
        </p:nvSpPr>
        <p:spPr>
          <a:xfrm>
            <a:off x="467544" y="548680"/>
            <a:ext cx="8280920" cy="5688632"/>
          </a:xfrm>
          <a:prstGeom prst="round2Diag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62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8" name="Picture 6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42049" y="2796779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860674" y="3946921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497" y="6771084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17887" y="-27383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G:\MINHAS IMAGENS QUE ESTAVAM NO COMPUTADOR\DIVERSOS E BONITOS\10354232_761822617201985_11878808695668228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3" y="-531440"/>
            <a:ext cx="6408711" cy="4824536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23719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516216" y="6495727"/>
            <a:ext cx="504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267744" y="6453336"/>
            <a:ext cx="42484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12março15</a:t>
            </a:r>
            <a:endParaRPr lang="pt-BR" sz="1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259632" y="4077072"/>
            <a:ext cx="741682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TÁ VENDO AQUELE EDIFÍCIO, MOÇO?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AJUDEI A LEVANTAR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LÁ EU QUASE ME ARREBENTO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FIZ A MASSA, PUS CIMENTO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AJUDEI A REBOCAR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26763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8710">
        <p14:prism dir="d"/>
      </p:transition>
    </mc:Choice>
    <mc:Fallback xmlns="">
      <p:transition spd="slow" advTm="187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edondar Retângulo em um Canto Diagonal 3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23528" y="404664"/>
            <a:ext cx="8568952" cy="597666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Arredondar Retângulo em um Canto Diagonal 6"/>
          <p:cNvSpPr/>
          <p:nvPr/>
        </p:nvSpPr>
        <p:spPr>
          <a:xfrm>
            <a:off x="467544" y="548680"/>
            <a:ext cx="8280920" cy="5688632"/>
          </a:xfrm>
          <a:prstGeom prst="round2Diag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62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8" name="Picture 6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42049" y="2796779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860674" y="3946921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497" y="6771084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17887" y="-27383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G:\MINHAS IMAGENS QUE ESTAVAM NO COMPUTADOR\DIVERSOS E BONITOS\10354232_761822617201985_11878808695668228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3" y="-531440"/>
            <a:ext cx="6408711" cy="4824536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23719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516216" y="6495727"/>
            <a:ext cx="504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267744" y="6453336"/>
            <a:ext cx="42484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12março15</a:t>
            </a:r>
            <a:endParaRPr lang="pt-BR" sz="1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187624" y="3789040"/>
            <a:ext cx="74168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HOJE DEPOIS DELE PRONTO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OLHO PRA CIMA E FICO TONTO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ME CHEGA UM CIDADÃO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ME DIZ DESCONFIADO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“TU TÁ AÍ ADMIRADO?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 TÁ QUERENDO ROUBAR?”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26763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6788">
        <p14:prism dir="d"/>
      </p:transition>
    </mc:Choice>
    <mc:Fallback xmlns="">
      <p:transition spd="slow" advTm="167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edondar Retângulo em um Canto Diagonal 3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23528" y="404664"/>
            <a:ext cx="8568952" cy="597666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Arredondar Retângulo em um Canto Diagonal 6"/>
          <p:cNvSpPr/>
          <p:nvPr/>
        </p:nvSpPr>
        <p:spPr>
          <a:xfrm>
            <a:off x="467544" y="548680"/>
            <a:ext cx="8280920" cy="5688632"/>
          </a:xfrm>
          <a:prstGeom prst="round2Diag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62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8" name="Picture 6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42049" y="2796779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860674" y="3946921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497" y="6771084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17887" y="-27383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G:\MINHAS IMAGENS QUE ESTAVAM NO COMPUTADOR\DIVERSOS E BONITOS\10354232_761822617201985_11878808695668228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3" y="-531440"/>
            <a:ext cx="6408711" cy="4824536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23719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516216" y="6495727"/>
            <a:ext cx="504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267744" y="6453336"/>
            <a:ext cx="42484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12março15</a:t>
            </a:r>
            <a:endParaRPr lang="pt-BR" sz="1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187624" y="3789040"/>
            <a:ext cx="77768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MEU DOMINGO TÁ PERDIDO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VOU PRA CASA ENTRISTECIDO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 VONTADE DE BEBER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PRA AUMENTAR O MEU TÉDIO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NÃO POSSO OLHAR O PRÉDIO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EU AJUDEI A FAZER.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26763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8307">
        <p14:prism dir="d"/>
      </p:transition>
    </mc:Choice>
    <mc:Fallback xmlns="">
      <p:transition spd="slow" advTm="183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edondar Retângulo em um Canto Diagonal 3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23528" y="404664"/>
            <a:ext cx="8568952" cy="597666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Arredondar Retângulo em um Canto Diagonal 6"/>
          <p:cNvSpPr/>
          <p:nvPr/>
        </p:nvSpPr>
        <p:spPr>
          <a:xfrm>
            <a:off x="467544" y="548680"/>
            <a:ext cx="8280920" cy="5688632"/>
          </a:xfrm>
          <a:prstGeom prst="round2Diag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62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8" name="Picture 6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42049" y="2796779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860674" y="3946921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497" y="6771084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17887" y="-27383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G:\MINHAS IMAGENS QUE ESTAVAM NO COMPUTADOR\DIVERSOS E BONITOS\10354232_761822617201985_11878808695668228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3" y="-531440"/>
            <a:ext cx="6408711" cy="4824536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23719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516216" y="6495727"/>
            <a:ext cx="504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267744" y="6453336"/>
            <a:ext cx="42484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12março15</a:t>
            </a:r>
            <a:endParaRPr lang="pt-BR" sz="1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26763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705">
        <p14:prism dir="d"/>
      </p:transition>
    </mc:Choice>
    <mc:Fallback xmlns="">
      <p:transition spd="slow" advTm="37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edondar Retângulo em um Canto Diagonal 3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23528" y="404664"/>
            <a:ext cx="8568952" cy="597666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Arredondar Retângulo em um Canto Diagonal 6"/>
          <p:cNvSpPr/>
          <p:nvPr/>
        </p:nvSpPr>
        <p:spPr>
          <a:xfrm>
            <a:off x="467544" y="548680"/>
            <a:ext cx="8280920" cy="5688632"/>
          </a:xfrm>
          <a:prstGeom prst="round2Diag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62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8" name="Picture 6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42049" y="2796779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860674" y="3946921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497" y="6771084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17887" y="-27383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G:\MINHAS IMAGENS QUE ESTAVAM NO COMPUTADOR\DIVERSOS E BONITOS\10354232_761822617201985_11878808695668228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3" y="-531440"/>
            <a:ext cx="6408711" cy="4824536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23719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516216" y="6495727"/>
            <a:ext cx="504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267744" y="6453336"/>
            <a:ext cx="42484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12março15</a:t>
            </a:r>
            <a:endParaRPr lang="pt-BR" sz="1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187624" y="4077072"/>
            <a:ext cx="770485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TÁ VENDO AQUELE COLÉGIO, MOÇO?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TAMBÉM TRABALHEI LÁ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ERA UM TEMPO DE AFLIÇÃO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ERA QUATRO CONDUÇÃO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DUAS PRA IR, DUAS PRA VOLTAR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26763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7988">
        <p14:prism dir="d"/>
      </p:transition>
    </mc:Choice>
    <mc:Fallback xmlns="">
      <p:transition spd="slow" advTm="179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edondar Retângulo em um Canto Diagonal 3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23528" y="404664"/>
            <a:ext cx="8568952" cy="597666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Arredondar Retângulo em um Canto Diagonal 6"/>
          <p:cNvSpPr/>
          <p:nvPr/>
        </p:nvSpPr>
        <p:spPr>
          <a:xfrm>
            <a:off x="467544" y="548680"/>
            <a:ext cx="8280920" cy="5688632"/>
          </a:xfrm>
          <a:prstGeom prst="round2Diag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62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8" name="Picture 6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42049" y="2796779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860674" y="3946921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497" y="6771084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17887" y="-27383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G:\MINHAS IMAGENS QUE ESTAVAM NO COMPUTADOR\DIVERSOS E BONITOS\10354232_761822617201985_11878808695668228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3" y="-531440"/>
            <a:ext cx="6408711" cy="4824536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23719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516216" y="6495727"/>
            <a:ext cx="504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267744" y="6453336"/>
            <a:ext cx="42484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12março15</a:t>
            </a:r>
            <a:endParaRPr lang="pt-BR" sz="1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187624" y="3789040"/>
            <a:ext cx="74168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MINHA FILHA INOCENTE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VEM PRA MIM TODA CONTENTE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“PAI, VOU ME MATRICULAR”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ME DIZ UM CIDADÃO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“CRIANÇA DE PÉ NO CHÃO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AQUI NÃO PODE ESTUDAR”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26763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6958">
        <p14:prism dir="d"/>
      </p:transition>
    </mc:Choice>
    <mc:Fallback xmlns="">
      <p:transition spd="slow" advTm="1695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edondar Retângulo em um Canto Diagonal 3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23528" y="404664"/>
            <a:ext cx="8568952" cy="597666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Arredondar Retângulo em um Canto Diagonal 6"/>
          <p:cNvSpPr/>
          <p:nvPr/>
        </p:nvSpPr>
        <p:spPr>
          <a:xfrm>
            <a:off x="467544" y="548680"/>
            <a:ext cx="8280920" cy="5688632"/>
          </a:xfrm>
          <a:prstGeom prst="round2Diag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62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8" name="Picture 6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42049" y="2796779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860674" y="3946921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497" y="6771084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17887" y="-27383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G:\MINHAS IMAGENS QUE ESTAVAM NO COMPUTADOR\DIVERSOS E BONITOS\10354232_761822617201985_11878808695668228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3" y="-531440"/>
            <a:ext cx="6408711" cy="4824536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23719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516216" y="6495727"/>
            <a:ext cx="504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267744" y="6453336"/>
            <a:ext cx="42484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12março15</a:t>
            </a:r>
            <a:endParaRPr lang="pt-BR" sz="1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187624" y="3789040"/>
            <a:ext cx="74168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ESSA DOR DOEU MAIS FORTE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QUE É QUE EU DEIXEI O NORTE?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ME PUS A ME DIZER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LÁ A SECA CASTIGAVA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MAS O POUCO QUE EU PLANTAVA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TINHA DIREITO A COMER.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26763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8880">
        <p14:prism dir="d"/>
      </p:transition>
    </mc:Choice>
    <mc:Fallback xmlns="">
      <p:transition spd="slow" advTm="188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edondar Retângulo em um Canto Diagonal 3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23528" y="404664"/>
            <a:ext cx="8568952" cy="597666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Arredondar Retângulo em um Canto Diagonal 6"/>
          <p:cNvSpPr/>
          <p:nvPr/>
        </p:nvSpPr>
        <p:spPr>
          <a:xfrm>
            <a:off x="467544" y="548680"/>
            <a:ext cx="8280920" cy="5688632"/>
          </a:xfrm>
          <a:prstGeom prst="round2Diag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62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8" name="Picture 6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42049" y="2796779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860674" y="3946921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497" y="6771084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17887" y="-27383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G:\MINHAS IMAGENS QUE ESTAVAM NO COMPUTADOR\DIVERSOS E BONITOS\10354232_761822617201985_11878808695668228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3" y="-531440"/>
            <a:ext cx="6408711" cy="4824536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23719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516216" y="6495727"/>
            <a:ext cx="504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267744" y="6453336"/>
            <a:ext cx="42484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12março15</a:t>
            </a:r>
            <a:endParaRPr lang="pt-BR" sz="1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26763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200">
        <p14:prism dir="d"/>
      </p:transition>
    </mc:Choice>
    <mc:Fallback xmlns="">
      <p:transition spd="slow" advTm="32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edondar Retângulo em um Canto Diagonal 3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23528" y="404664"/>
            <a:ext cx="8568952" cy="597666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Arredondar Retângulo em um Canto Diagonal 6"/>
          <p:cNvSpPr/>
          <p:nvPr/>
        </p:nvSpPr>
        <p:spPr>
          <a:xfrm>
            <a:off x="467544" y="548680"/>
            <a:ext cx="8280920" cy="5688632"/>
          </a:xfrm>
          <a:prstGeom prst="round2Diag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62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8" name="Picture 6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42049" y="2796779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860674" y="3946921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497" y="6771084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17887" y="-27383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G:\MINHAS IMAGENS QUE ESTAVAM NO COMPUTADOR\DIVERSOS E BONITOS\10354232_761822617201985_11878808695668228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3" y="-531440"/>
            <a:ext cx="6408711" cy="4824536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23719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Página da </a:t>
            </a:r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516216" y="6495727"/>
            <a:ext cx="504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267744" y="6453336"/>
            <a:ext cx="42484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12março15</a:t>
            </a:r>
            <a:endParaRPr lang="pt-BR" sz="1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187624" y="4077072"/>
            <a:ext cx="78488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TÁ VENDO AQUELA IGREJA, MOÇO?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ONDE O PADRE DIZ AMÉM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PUS O SINO E O BADALO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ENCHI MINHA MÃO DE CALO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LÁ EU TRABALHEI TAMBÉM.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26763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8297">
        <p14:prism dir="d"/>
      </p:transition>
    </mc:Choice>
    <mc:Fallback xmlns="">
      <p:transition spd="slow" advTm="1829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edondar Retângulo em um Canto Diagonal 3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23528" y="404664"/>
            <a:ext cx="8568952" cy="597666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Arredondar Retângulo em um Canto Diagonal 6"/>
          <p:cNvSpPr/>
          <p:nvPr/>
        </p:nvSpPr>
        <p:spPr>
          <a:xfrm>
            <a:off x="467544" y="548680"/>
            <a:ext cx="8280920" cy="5688632"/>
          </a:xfrm>
          <a:prstGeom prst="round2Diag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62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8" name="Picture 6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42049" y="2796779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860674" y="3946921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497" y="6771084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17887" y="-27383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G:\MINHAS IMAGENS QUE ESTAVAM NO COMPUTADOR\DIVERSOS E BONITOS\10354232_761822617201985_11878808695668228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3" y="-531440"/>
            <a:ext cx="6408711" cy="4824536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23719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Página da </a:t>
            </a:r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516216" y="6495727"/>
            <a:ext cx="504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267744" y="6453336"/>
            <a:ext cx="42484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12março15</a:t>
            </a:r>
            <a:endParaRPr lang="pt-BR" sz="1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187624" y="3789040"/>
            <a:ext cx="78488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LÁ SIM VALEU A PENA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 QUERMESSE TEM NOVENA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O PADRE ME DEIXA ENTRAR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FOI LÁ QUE CRISTO ME DISSE: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“RAPAZ DEIXE DE TOLICE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SE DEIXE AMEDRONTAR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26763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6964">
        <p14:prism dir="d"/>
      </p:transition>
    </mc:Choice>
    <mc:Fallback xmlns="">
      <p:transition spd="slow" advTm="1696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edondar Retângulo em um Canto Diagonal 3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23528" y="404664"/>
            <a:ext cx="8568952" cy="597666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Arredondar Retângulo em um Canto Diagonal 6"/>
          <p:cNvSpPr/>
          <p:nvPr/>
        </p:nvSpPr>
        <p:spPr>
          <a:xfrm>
            <a:off x="467544" y="548680"/>
            <a:ext cx="8280920" cy="5688632"/>
          </a:xfrm>
          <a:prstGeom prst="round2Diag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62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8" name="Picture 6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42049" y="2796779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860674" y="3946921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497" y="6771084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17887" y="-27383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G:\MINHAS IMAGENS QUE ESTAVAM NO COMPUTADOR\DIVERSOS E BONITOS\10354232_761822617201985_11878808695668228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3" y="-531440"/>
            <a:ext cx="6408711" cy="4824536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23719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Página da </a:t>
            </a:r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516216" y="6495727"/>
            <a:ext cx="504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267744" y="6453336"/>
            <a:ext cx="42484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12março15</a:t>
            </a:r>
            <a:endParaRPr lang="pt-BR" sz="1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187624" y="3789040"/>
            <a:ext cx="74168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FUI EU QUEM CRIOU A TERRA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ENCHI O RIO, FIZ A SERRA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NÃO DEIXEI NADA FALTAR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HOJE O HOMEM CRIOU ASAS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NA MAIORIA DAS CASAS</a:t>
            </a:r>
          </a:p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 TAMBÉM NÃO POSSO ENTRAR. 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26763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7278">
        <p14:prism dir="d"/>
      </p:transition>
    </mc:Choice>
    <mc:Fallback xmlns="">
      <p:transition spd="slow" advTm="1727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edondar Retângulo em um Canto Diagonal 3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23528" y="404664"/>
            <a:ext cx="8568952" cy="597666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Arredondar Retângulo em um Canto Diagonal 6"/>
          <p:cNvSpPr/>
          <p:nvPr/>
        </p:nvSpPr>
        <p:spPr>
          <a:xfrm>
            <a:off x="467544" y="548680"/>
            <a:ext cx="8280920" cy="5688632"/>
          </a:xfrm>
          <a:prstGeom prst="round2Diag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62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8" name="Picture 6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42049" y="2796779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860674" y="3946921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497" y="6771084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17887" y="-27383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G:\MINHAS IMAGENS QUE ESTAVAM NO COMPUTADOR\DIVERSOS E BONITOS\10354232_761822617201985_11878808695668228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3" y="-531440"/>
            <a:ext cx="6408711" cy="4824536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23719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516216" y="6495727"/>
            <a:ext cx="504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267744" y="6453336"/>
            <a:ext cx="42484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12março15</a:t>
            </a:r>
            <a:endParaRPr lang="pt-BR" sz="1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3516260" y="620688"/>
            <a:ext cx="21114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Brush Script MT" pitchFamily="66" charset="0"/>
              </a:rPr>
              <a:t>Créditos</a:t>
            </a:r>
            <a:endParaRPr lang="pt-BR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rush Script MT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403648" y="3429000"/>
            <a:ext cx="63367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COMPOSITOR: LÚCIO BARBOSA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FONTE: INTERNET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www.letras.mus.br</a:t>
            </a:r>
            <a:endParaRPr lang="pt-BR" sz="24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INTÉRPRETE: SÉRGIO REIS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W@L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26763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328">
        <p14:prism dir="d"/>
      </p:transition>
    </mc:Choice>
    <mc:Fallback xmlns="">
      <p:transition spd="slow" advTm="532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edondar Retângulo em um Canto Diagonal 3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23528" y="404664"/>
            <a:ext cx="8568952" cy="597666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Arredondar Retângulo em um Canto Diagonal 6"/>
          <p:cNvSpPr/>
          <p:nvPr/>
        </p:nvSpPr>
        <p:spPr>
          <a:xfrm>
            <a:off x="467544" y="548680"/>
            <a:ext cx="8280920" cy="5688632"/>
          </a:xfrm>
          <a:prstGeom prst="round2Diag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62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8" name="Picture 6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42049" y="2796779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860674" y="3946921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497" y="6771084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17887" y="-27383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G:\MINHAS IMAGENS QUE ESTAVAM NO COMPUTADOR\DIVERSOS E BONITOS\10354232_761822617201985_11878808695668228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3" y="-531440"/>
            <a:ext cx="6408711" cy="4824536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23719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516216" y="6495727"/>
            <a:ext cx="504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267744" y="6453336"/>
            <a:ext cx="42484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12março15</a:t>
            </a:r>
            <a:endParaRPr lang="pt-BR" sz="1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1259632" y="4510861"/>
            <a:ext cx="669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DO COMPOSITOR LÚCIO BARBOSA. NÃO RETIRE E NEM ADULTERE OS CRÉDITOS.</a:t>
            </a:r>
            <a:endParaRPr lang="pt-BR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26763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88">
        <p14:prism dir="d"/>
      </p:transition>
    </mc:Choice>
    <mc:Fallback xmlns="">
      <p:transition spd="slow" advTm="40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edondar Retângulo em um Canto Diagonal 3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23528" y="404664"/>
            <a:ext cx="8568952" cy="597666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Arredondar Retângulo em um Canto Diagonal 6"/>
          <p:cNvSpPr/>
          <p:nvPr/>
        </p:nvSpPr>
        <p:spPr>
          <a:xfrm>
            <a:off x="467544" y="548680"/>
            <a:ext cx="8280920" cy="5688632"/>
          </a:xfrm>
          <a:prstGeom prst="round2Diag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62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8" name="Picture 6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42049" y="2796779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860674" y="3946921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497" y="6771084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17887" y="-27383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G:\MINHAS IMAGENS QUE ESTAVAM NO COMPUTADOR\DIVERSOS E BONITOS\10354232_761822617201985_11878808695668228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3" y="-531440"/>
            <a:ext cx="6408711" cy="4824536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23719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516216" y="6495727"/>
            <a:ext cx="504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267744" y="6453336"/>
            <a:ext cx="42484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12março15</a:t>
            </a:r>
            <a:endParaRPr lang="pt-BR" sz="1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1805859" y="4523636"/>
            <a:ext cx="553228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8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abriola" pitchFamily="82" charset="0"/>
              </a:rPr>
              <a:t>E na maioria das casas</a:t>
            </a:r>
          </a:p>
          <a:p>
            <a:pPr algn="ctr"/>
            <a:r>
              <a:rPr lang="pt-BR" sz="4800" b="1" cap="none" spc="0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abriola" pitchFamily="82" charset="0"/>
              </a:rPr>
              <a:t>Eu também não posso entrar</a:t>
            </a:r>
            <a:endParaRPr lang="pt-BR" sz="4800" b="1" cap="none" spc="0" dirty="0">
              <a:ln w="1905"/>
              <a:solidFill>
                <a:schemeClr val="bg1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Gabriola" pitchFamily="82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604411" y="404664"/>
            <a:ext cx="793518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6600" b="1" dirty="0" smtClean="0">
                <a:ln w="11430"/>
                <a:solidFill>
                  <a:schemeClr val="bg1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www.sergrasan.com/walmelodias</a:t>
            </a:r>
            <a:endParaRPr lang="pt-BR" sz="6600" b="1" cap="none" spc="0" dirty="0">
              <a:ln w="11430"/>
              <a:solidFill>
                <a:schemeClr val="bg1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6" name="Espaço Reservado para Data 5"/>
          <p:cNvSpPr>
            <a:spLocks noGrp="1"/>
          </p:cNvSpPr>
          <p:nvPr>
            <p:ph type="dt" sz="half" idx="10"/>
          </p:nvPr>
        </p:nvSpPr>
        <p:spPr>
          <a:xfrm>
            <a:off x="6542856" y="3140968"/>
            <a:ext cx="2133600" cy="365125"/>
          </a:xfrm>
        </p:spPr>
        <p:txBody>
          <a:bodyPr/>
          <a:lstStyle/>
          <a:p>
            <a:pPr algn="ctr"/>
            <a:fld id="{C82A6FD0-657F-439D-9F3F-F72DC0BF4560}" type="datetime9">
              <a:rPr lang="pt-BR" sz="20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12/07/2016 17:57:39</a:t>
            </a:fld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604411" y="3068960"/>
            <a:ext cx="37875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NEPOMUCENO - MG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-1548680" y="5673442"/>
            <a:ext cx="44953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6763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9000">
        <p14:prism dir="d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edondar Retângulo em um Canto Diagonal 3"/>
          <p:cNvSpPr/>
          <p:nvPr/>
        </p:nvSpPr>
        <p:spPr>
          <a:xfrm>
            <a:off x="0" y="0"/>
            <a:ext cx="9144000" cy="6858000"/>
          </a:xfrm>
          <a:prstGeom prst="round2DiagRect">
            <a:avLst/>
          </a:prstGeom>
          <a:gradFill>
            <a:gsLst>
              <a:gs pos="0">
                <a:srgbClr val="FBE4AE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323528" y="404664"/>
            <a:ext cx="8568952" cy="5976664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Arredondar Retângulo em um Canto Diagonal 6"/>
          <p:cNvSpPr/>
          <p:nvPr/>
        </p:nvSpPr>
        <p:spPr>
          <a:xfrm>
            <a:off x="467544" y="548680"/>
            <a:ext cx="8280920" cy="5688632"/>
          </a:xfrm>
          <a:prstGeom prst="round2DiagRect">
            <a:avLst/>
          </a:prstGeom>
          <a:gradFill flip="none" rotWithShape="1">
            <a:gsLst>
              <a:gs pos="0">
                <a:srgbClr val="000082"/>
              </a:gs>
              <a:gs pos="30000">
                <a:srgbClr val="66008F"/>
              </a:gs>
              <a:gs pos="64999">
                <a:srgbClr val="BA0066"/>
              </a:gs>
              <a:gs pos="89999">
                <a:srgbClr val="FF0000"/>
              </a:gs>
              <a:gs pos="100000">
                <a:srgbClr val="FF8200"/>
              </a:gs>
            </a:gsLst>
            <a:lin ang="16200000" scaled="0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3078" name="Picture 6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242049" y="2796779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860674" y="3946921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497" y="6771084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D:\08 - Acessorio GIF\Acessorio GIF (511)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3417887" y="-27383"/>
            <a:ext cx="5762625" cy="11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-36512" y="6423719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 Melodias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6516216" y="6495727"/>
            <a:ext cx="504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Formatação: </a:t>
            </a:r>
            <a:r>
              <a:rPr lang="pt-BR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267744" y="6453336"/>
            <a:ext cx="42484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12março15</a:t>
            </a:r>
            <a:endParaRPr lang="pt-BR" sz="14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 descr="G:\MINHAS IMAGENS QUE ESTAVAM NO COMPUTADOR\NEPOMUCENO\1467316_738984942795735_70230130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-459432"/>
            <a:ext cx="6175416" cy="413417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261641" y="3861048"/>
            <a:ext cx="66207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Gabriola" pitchFamily="82" charset="0"/>
              </a:rPr>
              <a:t>Tá vendo aquela igreja, moço?</a:t>
            </a:r>
            <a:endParaRPr lang="pt-BR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Gabriola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4721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064">
        <p14:prism dir="d"/>
      </p:transition>
    </mc:Choice>
    <mc:Fallback xmlns="">
      <p:transition spd="slow" advTm="806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Cidadã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Cidadão</Template>
  <TotalTime>2</TotalTime>
  <Words>428</Words>
  <Application>Microsoft Office PowerPoint</Application>
  <PresentationFormat>Apresentação na tela (4:3)</PresentationFormat>
  <Paragraphs>117</Paragraphs>
  <Slides>16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17" baseType="lpstr">
      <vt:lpstr>Cidadão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</cp:revision>
  <dcterms:created xsi:type="dcterms:W3CDTF">2016-07-12T20:57:33Z</dcterms:created>
  <dcterms:modified xsi:type="dcterms:W3CDTF">2016-07-12T21:00:33Z</dcterms:modified>
</cp:coreProperties>
</file>