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8" r:id="rId2"/>
    <p:sldId id="259" r:id="rId3"/>
    <p:sldId id="260" r:id="rId4"/>
    <p:sldId id="261" r:id="rId5"/>
    <p:sldId id="262" r:id="rId6"/>
    <p:sldId id="263" r:id="rId7"/>
    <p:sldId id="264" r:id="rId8"/>
    <p:sldId id="282" r:id="rId9"/>
    <p:sldId id="265" r:id="rId10"/>
    <p:sldId id="266" r:id="rId11"/>
    <p:sldId id="267" r:id="rId12"/>
    <p:sldId id="279" r:id="rId13"/>
    <p:sldId id="280" r:id="rId14"/>
    <p:sldId id="268" r:id="rId15"/>
    <p:sldId id="269" r:id="rId16"/>
    <p:sldId id="270" r:id="rId17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e/vseEeWX4rdPB6Tz6SITA==" hashData="oiIXwDoyWO1eTMTHrvR7RFDf1b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6" d="100"/>
          <a:sy n="56" d="100"/>
        </p:scale>
        <p:origin x="-708" y="-6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232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24EB637-E345-4764-B025-15DF9059C15C}" type="datetimeFigureOut">
              <a:rPr lang="pt-BR" smtClean="0"/>
              <a:t>09/08/2014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5A611FC-EB3E-4F00-AD0E-C650F58C376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378466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D427CC-DCDB-4658-B3B9-9938DBF378E7}" type="datetimeFigureOut">
              <a:rPr lang="pt-BR" smtClean="0"/>
              <a:t>09/08/2014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34C8-FBA5-4E48-837A-C800D67662A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9569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arp dir="in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D427CC-DCDB-4658-B3B9-9938DBF378E7}" type="datetimeFigureOut">
              <a:rPr lang="pt-BR" smtClean="0"/>
              <a:t>09/08/2014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34C8-FBA5-4E48-837A-C800D67662A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62574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arp dir="in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D427CC-DCDB-4658-B3B9-9938DBF378E7}" type="datetimeFigureOut">
              <a:rPr lang="pt-BR" smtClean="0"/>
              <a:t>09/08/2014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34C8-FBA5-4E48-837A-C800D67662A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630254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arp dir="in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D427CC-DCDB-4658-B3B9-9938DBF378E7}" type="datetimeFigureOut">
              <a:rPr lang="pt-BR" smtClean="0"/>
              <a:t>09/08/2014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34C8-FBA5-4E48-837A-C800D67662A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92000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arp dir="in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D427CC-DCDB-4658-B3B9-9938DBF378E7}" type="datetimeFigureOut">
              <a:rPr lang="pt-BR" smtClean="0"/>
              <a:t>09/08/2014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34C8-FBA5-4E48-837A-C800D67662A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55023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arp dir="in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D427CC-DCDB-4658-B3B9-9938DBF378E7}" type="datetimeFigureOut">
              <a:rPr lang="pt-BR" smtClean="0"/>
              <a:t>09/08/2014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34C8-FBA5-4E48-837A-C800D67662A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326971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arp dir="in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D427CC-DCDB-4658-B3B9-9938DBF378E7}" type="datetimeFigureOut">
              <a:rPr lang="pt-BR" smtClean="0"/>
              <a:t>09/08/2014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34C8-FBA5-4E48-837A-C800D67662A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4350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arp dir="in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D427CC-DCDB-4658-B3B9-9938DBF378E7}" type="datetimeFigureOut">
              <a:rPr lang="pt-BR" smtClean="0"/>
              <a:t>09/08/2014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34C8-FBA5-4E48-837A-C800D67662A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12341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arp dir="in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D427CC-DCDB-4658-B3B9-9938DBF378E7}" type="datetimeFigureOut">
              <a:rPr lang="pt-BR" smtClean="0"/>
              <a:t>09/08/2014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34C8-FBA5-4E48-837A-C800D67662A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3076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arp dir="in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D427CC-DCDB-4658-B3B9-9938DBF378E7}" type="datetimeFigureOut">
              <a:rPr lang="pt-BR" smtClean="0"/>
              <a:t>09/08/2014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34C8-FBA5-4E48-837A-C800D67662A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0374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arp dir="in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D427CC-DCDB-4658-B3B9-9938DBF378E7}" type="datetimeFigureOut">
              <a:rPr lang="pt-BR" smtClean="0"/>
              <a:t>09/08/2014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34C8-FBA5-4E48-837A-C800D67662A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205605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arp dir="in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D427CC-DCDB-4658-B3B9-9938DBF378E7}" type="datetimeFigureOut">
              <a:rPr lang="pt-BR" smtClean="0"/>
              <a:t>09/08/2014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4E34C8-FBA5-4E48-837A-C800D67662A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032755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14:warp dir="in"/>
      </p:transition>
    </mc:Choice>
    <mc:Fallback xmlns=""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23528" y="332656"/>
            <a:ext cx="8352928" cy="6120680"/>
          </a:xfrm>
          <a:prstGeom prst="rect">
            <a:avLst/>
          </a:prstGeom>
          <a:gradFill flip="none" rotWithShape="1">
            <a:gsLst>
              <a:gs pos="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lin ang="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827584" y="908720"/>
            <a:ext cx="4680520" cy="4680520"/>
          </a:xfrm>
          <a:prstGeom prst="rect">
            <a:avLst/>
          </a:prstGeom>
          <a:solidFill>
            <a:schemeClr val="tx1"/>
          </a:solidFill>
          <a:ln w="50800" cmpd="sng"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9" name="Picture 5" descr="C:\Users\Win\Pictures\FOTOS POEMAS DO SANDRO\1902737_269786449852610_218707033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980728"/>
            <a:ext cx="3672408" cy="4032448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CaixaDeTexto 8"/>
          <p:cNvSpPr txBox="1"/>
          <p:nvPr/>
        </p:nvSpPr>
        <p:spPr>
          <a:xfrm>
            <a:off x="-36512" y="6495727"/>
            <a:ext cx="46085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7164288" y="6495727"/>
            <a:ext cx="38164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3491880" y="6577607"/>
            <a:ext cx="24482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08/08/14</a:t>
            </a:r>
            <a:endParaRPr lang="pt-BR" sz="1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050" name="Picture 2" descr="D:\07.1 - Acessorios GIF\03 -  Inocencia (105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1810841" y="3238847"/>
            <a:ext cx="5200650" cy="7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D:\07.1 - Acessorios GIF\03 -  Inocencia (105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1950665" y="3238847"/>
            <a:ext cx="5200650" cy="7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D:\07.1 - Acessorios GIF\03 -  Inocencia (105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2090489" y="3238847"/>
            <a:ext cx="5200650" cy="7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D:\07.1 - Acessorios GIF\03 -  Inocencia (105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2230313" y="3238847"/>
            <a:ext cx="5200650" cy="7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Retângulo 14"/>
          <p:cNvSpPr/>
          <p:nvPr/>
        </p:nvSpPr>
        <p:spPr>
          <a:xfrm>
            <a:off x="5724128" y="2492896"/>
            <a:ext cx="277351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pt-BR" sz="54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Vijaya" pitchFamily="34" charset="0"/>
                <a:cs typeface="Vijaya" pitchFamily="34" charset="0"/>
              </a:rPr>
              <a:t>Carinhoso</a:t>
            </a:r>
            <a:endParaRPr lang="pt-BR" sz="5400" b="1" cap="none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Vijaya" pitchFamily="34" charset="0"/>
              <a:cs typeface="Vijaya" pitchFamily="34" charset="0"/>
            </a:endParaRPr>
          </a:p>
        </p:txBody>
      </p:sp>
      <p:sp>
        <p:nvSpPr>
          <p:cNvPr id="16" name="Retângulo 15"/>
          <p:cNvSpPr/>
          <p:nvPr/>
        </p:nvSpPr>
        <p:spPr>
          <a:xfrm>
            <a:off x="5796136" y="4150821"/>
            <a:ext cx="2549096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pt-BR" sz="36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Papyrus" pitchFamily="66" charset="0"/>
              </a:rPr>
              <a:t>Elis Regina</a:t>
            </a:r>
            <a:endParaRPr lang="pt-BR" sz="36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  <a:latin typeface="Papyrus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7127077" y="6093296"/>
            <a:ext cx="34215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>
                <a:latin typeface="Algerian" pitchFamily="82" charset="0"/>
              </a:rPr>
              <a:t>automático</a:t>
            </a:r>
            <a:endParaRPr lang="pt-BR" dirty="0">
              <a:latin typeface="Algerian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23853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13054">
        <p14:warp dir="in"/>
      </p:transition>
    </mc:Choice>
    <mc:Fallback>
      <p:transition spd="slow" advTm="1305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400"/>
                            </p:stCondLst>
                            <p:childTnLst>
                              <p:par>
                                <p:cTn id="1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23528" y="332656"/>
            <a:ext cx="8352928" cy="6120680"/>
          </a:xfrm>
          <a:prstGeom prst="rect">
            <a:avLst/>
          </a:prstGeom>
          <a:gradFill flip="none" rotWithShape="1">
            <a:gsLst>
              <a:gs pos="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lin ang="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827584" y="908720"/>
            <a:ext cx="4680520" cy="4680520"/>
          </a:xfrm>
          <a:prstGeom prst="rect">
            <a:avLst/>
          </a:prstGeom>
          <a:solidFill>
            <a:schemeClr val="tx1"/>
          </a:solidFill>
          <a:ln w="50800" cmpd="sng"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9" name="Picture 5" descr="C:\Users\Win\Pictures\FOTOS POEMAS DO SANDRO\1902737_269786449852610_218707033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980728"/>
            <a:ext cx="3672408" cy="4032448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CaixaDeTexto 8"/>
          <p:cNvSpPr txBox="1"/>
          <p:nvPr/>
        </p:nvSpPr>
        <p:spPr>
          <a:xfrm>
            <a:off x="-36512" y="6495727"/>
            <a:ext cx="46085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7164288" y="6495727"/>
            <a:ext cx="38164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3491880" y="6577607"/>
            <a:ext cx="24482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08/08/14</a:t>
            </a:r>
            <a:endParaRPr lang="pt-BR" sz="1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050" name="Picture 2" descr="D:\07.1 - Acessorios GIF\03 -  Inocencia (10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1810841" y="3238847"/>
            <a:ext cx="5200650" cy="7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D:\07.1 - Acessorios GIF\03 -  Inocencia (10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1950665" y="3238847"/>
            <a:ext cx="5200650" cy="7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D:\07.1 - Acessorios GIF\03 -  Inocencia (10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2090489" y="3238847"/>
            <a:ext cx="5200650" cy="7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D:\07.1 - Acessorios GIF\03 -  Inocencia (10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2230313" y="3238847"/>
            <a:ext cx="5200650" cy="7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5580112" y="2476053"/>
            <a:ext cx="302433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MEU CORAÇÃO, NÃO SEI PORQUE</a:t>
            </a:r>
          </a:p>
          <a:p>
            <a:r>
              <a:rPr lang="pt-BR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BATE FELIZ QUANDO TE VÊ</a:t>
            </a:r>
          </a:p>
          <a:p>
            <a:r>
              <a:rPr lang="pt-BR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 OS MEUS OLHOS FICAM  SORRINDO</a:t>
            </a:r>
          </a:p>
          <a:p>
            <a:r>
              <a:rPr lang="pt-BR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 PELAS RUAS VÃO TE SEGUINDO</a:t>
            </a:r>
          </a:p>
          <a:p>
            <a:r>
              <a:rPr lang="pt-BR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MAS MESMO ASSIM</a:t>
            </a:r>
          </a:p>
          <a:p>
            <a:r>
              <a:rPr lang="pt-BR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FOGES DE MIM</a:t>
            </a:r>
            <a:r>
              <a:rPr lang="pt-BR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86780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7850">
        <p14:warp dir="in"/>
        <p:sndAc>
          <p:stSnd loop="1">
            <p:snd r:embed="rId2" name="MPB - Elis Regina - Carinhoso.wav"/>
          </p:stSnd>
        </p:sndAc>
      </p:transition>
    </mc:Choice>
    <mc:Fallback>
      <p:transition spd="slow" advTm="47850">
        <p:fade/>
        <p:sndAc>
          <p:stSnd loop="1">
            <p:snd r:embed="rId2" name="MPB - Elis Regina - Carinhos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23528" y="332656"/>
            <a:ext cx="8352928" cy="6120680"/>
          </a:xfrm>
          <a:prstGeom prst="rect">
            <a:avLst/>
          </a:prstGeom>
          <a:gradFill flip="none" rotWithShape="1">
            <a:gsLst>
              <a:gs pos="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lin ang="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827584" y="908720"/>
            <a:ext cx="4680520" cy="4680520"/>
          </a:xfrm>
          <a:prstGeom prst="rect">
            <a:avLst/>
          </a:prstGeom>
          <a:solidFill>
            <a:schemeClr val="tx1"/>
          </a:solidFill>
          <a:ln w="50800" cmpd="sng"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9" name="Picture 5" descr="C:\Users\Win\Pictures\FOTOS POEMAS DO SANDRO\1902737_269786449852610_218707033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980728"/>
            <a:ext cx="3672408" cy="4032448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CaixaDeTexto 8"/>
          <p:cNvSpPr txBox="1"/>
          <p:nvPr/>
        </p:nvSpPr>
        <p:spPr>
          <a:xfrm>
            <a:off x="-36512" y="6495727"/>
            <a:ext cx="46085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7164288" y="6495727"/>
            <a:ext cx="38164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3491880" y="6577607"/>
            <a:ext cx="24482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08/08/14</a:t>
            </a:r>
            <a:endParaRPr lang="pt-BR" sz="1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050" name="Picture 2" descr="D:\07.1 - Acessorios GIF\03 -  Inocencia (105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1810841" y="3238847"/>
            <a:ext cx="5200650" cy="7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D:\07.1 - Acessorios GIF\03 -  Inocencia (105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1950665" y="3238847"/>
            <a:ext cx="5200650" cy="7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D:\07.1 - Acessorios GIF\03 -  Inocencia (105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2090489" y="3238847"/>
            <a:ext cx="5200650" cy="7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D:\07.1 - Acessorios GIF\03 -  Inocencia (105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2230313" y="3238847"/>
            <a:ext cx="5200650" cy="7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CaixaDeTexto 14"/>
          <p:cNvSpPr txBox="1"/>
          <p:nvPr/>
        </p:nvSpPr>
        <p:spPr>
          <a:xfrm>
            <a:off x="5580112" y="2476053"/>
            <a:ext cx="302433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MEU CORAÇÃO, NÃO SEI PORQUE</a:t>
            </a:r>
          </a:p>
          <a:p>
            <a:r>
              <a:rPr lang="pt-BR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BATE FELIZ QUANDO TE VÊ</a:t>
            </a:r>
          </a:p>
          <a:p>
            <a:r>
              <a:rPr lang="pt-BR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 OS MEUS OLHOS FICAM  SORRINDO</a:t>
            </a:r>
          </a:p>
          <a:p>
            <a:r>
              <a:rPr lang="pt-BR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 PELAS RUAS VÃO TE SEGUINDO</a:t>
            </a:r>
          </a:p>
          <a:p>
            <a:r>
              <a:rPr lang="pt-BR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MAS MESMO ASSIM</a:t>
            </a:r>
          </a:p>
          <a:p>
            <a:r>
              <a:rPr lang="pt-BR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FOGES DE MIM.</a:t>
            </a:r>
          </a:p>
        </p:txBody>
      </p:sp>
    </p:spTree>
    <p:extLst>
      <p:ext uri="{BB962C8B-B14F-4D97-AF65-F5344CB8AC3E}">
        <p14:creationId xmlns:p14="http://schemas.microsoft.com/office/powerpoint/2010/main" val="386780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2111">
        <p14:warp dir="in"/>
      </p:transition>
    </mc:Choice>
    <mc:Fallback>
      <p:transition spd="slow" advTm="4211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0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0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0"/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0"/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0"/>
                                        <p:tgtEl>
                                          <p:spTgt spid="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23528" y="332656"/>
            <a:ext cx="8352928" cy="6120680"/>
          </a:xfrm>
          <a:prstGeom prst="rect">
            <a:avLst/>
          </a:prstGeom>
          <a:gradFill flip="none" rotWithShape="1">
            <a:gsLst>
              <a:gs pos="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lin ang="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827584" y="908720"/>
            <a:ext cx="4680520" cy="4680520"/>
          </a:xfrm>
          <a:prstGeom prst="rect">
            <a:avLst/>
          </a:prstGeom>
          <a:solidFill>
            <a:schemeClr val="tx1"/>
          </a:solidFill>
          <a:ln w="50800" cmpd="sng"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9" name="Picture 5" descr="C:\Users\Win\Pictures\FOTOS POEMAS DO SANDRO\1902737_269786449852610_218707033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980728"/>
            <a:ext cx="3672408" cy="4032448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CaixaDeTexto 8"/>
          <p:cNvSpPr txBox="1"/>
          <p:nvPr/>
        </p:nvSpPr>
        <p:spPr>
          <a:xfrm>
            <a:off x="-36512" y="6495727"/>
            <a:ext cx="46085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7164288" y="6495727"/>
            <a:ext cx="38164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3491880" y="6577607"/>
            <a:ext cx="24482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08/08/14</a:t>
            </a:r>
            <a:endParaRPr lang="pt-BR" sz="1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050" name="Picture 2" descr="D:\07.1 - Acessorios GIF\03 -  Inocencia (105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1810841" y="3238847"/>
            <a:ext cx="5200650" cy="7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D:\07.1 - Acessorios GIF\03 -  Inocencia (105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1950665" y="3238847"/>
            <a:ext cx="5200650" cy="7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D:\07.1 - Acessorios GIF\03 -  Inocencia (105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2090489" y="3238847"/>
            <a:ext cx="5200650" cy="7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D:\07.1 - Acessorios GIF\03 -  Inocencia (105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2230313" y="3238847"/>
            <a:ext cx="5200650" cy="7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5508104" y="2492896"/>
            <a:ext cx="316835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AH SE TU SOUBESSES </a:t>
            </a:r>
          </a:p>
          <a:p>
            <a:r>
              <a:rPr lang="pt-BR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COMO SOU TÃO CARINHOSA</a:t>
            </a:r>
          </a:p>
          <a:p>
            <a:r>
              <a:rPr lang="pt-BR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 O MUITO, MUITO QUE TE QUERO</a:t>
            </a:r>
          </a:p>
          <a:p>
            <a:r>
              <a:rPr lang="pt-BR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 COMO É SINCERO O MEU AMOR</a:t>
            </a:r>
          </a:p>
          <a:p>
            <a:r>
              <a:rPr lang="pt-BR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EU SEI QUE TU NÃO FUGIRIAS </a:t>
            </a:r>
          </a:p>
          <a:p>
            <a:r>
              <a:rPr lang="pt-BR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MAIS DE MIM</a:t>
            </a:r>
            <a:endParaRPr lang="pt-BR" sz="1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6780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18577">
        <p14:warp dir="in"/>
      </p:transition>
    </mc:Choice>
    <mc:Fallback>
      <p:transition spd="slow" advTm="1857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23528" y="332656"/>
            <a:ext cx="8352928" cy="6120680"/>
          </a:xfrm>
          <a:prstGeom prst="rect">
            <a:avLst/>
          </a:prstGeom>
          <a:gradFill flip="none" rotWithShape="1">
            <a:gsLst>
              <a:gs pos="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lin ang="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827584" y="908720"/>
            <a:ext cx="4680520" cy="4680520"/>
          </a:xfrm>
          <a:prstGeom prst="rect">
            <a:avLst/>
          </a:prstGeom>
          <a:solidFill>
            <a:schemeClr val="tx1"/>
          </a:solidFill>
          <a:ln w="50800" cmpd="sng"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9" name="Picture 5" descr="C:\Users\Win\Pictures\FOTOS POEMAS DO SANDRO\1902737_269786449852610_218707033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980728"/>
            <a:ext cx="3672408" cy="4032448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CaixaDeTexto 8"/>
          <p:cNvSpPr txBox="1"/>
          <p:nvPr/>
        </p:nvSpPr>
        <p:spPr>
          <a:xfrm>
            <a:off x="-36512" y="6495727"/>
            <a:ext cx="46085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7164288" y="6495727"/>
            <a:ext cx="38164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3491880" y="6577607"/>
            <a:ext cx="24482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08/08/14</a:t>
            </a:r>
            <a:endParaRPr lang="pt-BR" sz="1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050" name="Picture 2" descr="D:\07.1 - Acessorios GIF\03 -  Inocencia (105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1810841" y="3238847"/>
            <a:ext cx="5200650" cy="7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D:\07.1 - Acessorios GIF\03 -  Inocencia (105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1950665" y="3238847"/>
            <a:ext cx="5200650" cy="7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D:\07.1 - Acessorios GIF\03 -  Inocencia (105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2090489" y="3238847"/>
            <a:ext cx="5200650" cy="7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D:\07.1 - Acessorios GIF\03 -  Inocencia (105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2230313" y="3238847"/>
            <a:ext cx="5200650" cy="7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5508104" y="2636912"/>
            <a:ext cx="316835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VEM, VEM, VEM, VEM</a:t>
            </a:r>
          </a:p>
          <a:p>
            <a:r>
              <a:rPr lang="pt-BR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VEM SENTIR O </a:t>
            </a:r>
            <a:r>
              <a:rPr lang="pt-BR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CALOR</a:t>
            </a:r>
          </a:p>
          <a:p>
            <a:r>
              <a:rPr lang="pt-BR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pt-BR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DOS LÁBIOS MEUS</a:t>
            </a:r>
          </a:p>
          <a:p>
            <a:r>
              <a:rPr lang="pt-BR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PROCURA DOS TEUS</a:t>
            </a:r>
          </a:p>
          <a:p>
            <a:r>
              <a:rPr lang="pt-BR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VEM MATAR ESSA PAIXÃO</a:t>
            </a:r>
          </a:p>
          <a:p>
            <a:r>
              <a:rPr lang="pt-BR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ME DEVORA O CORAÇÃO</a:t>
            </a:r>
          </a:p>
          <a:p>
            <a:r>
              <a:rPr lang="pt-BR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 SÓ ASSIM ENTÃO SEREI FELIZ</a:t>
            </a:r>
          </a:p>
          <a:p>
            <a:r>
              <a:rPr lang="pt-BR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BEM FELIZ.</a:t>
            </a:r>
            <a:endParaRPr lang="pt-BR" sz="1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6780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1743">
        <p14:warp dir="in"/>
      </p:transition>
    </mc:Choice>
    <mc:Fallback>
      <p:transition spd="slow" advTm="4174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23528" y="332656"/>
            <a:ext cx="8352928" cy="6120680"/>
          </a:xfrm>
          <a:prstGeom prst="rect">
            <a:avLst/>
          </a:prstGeom>
          <a:gradFill flip="none" rotWithShape="1">
            <a:gsLst>
              <a:gs pos="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lin ang="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827584" y="908720"/>
            <a:ext cx="4680520" cy="4680520"/>
          </a:xfrm>
          <a:prstGeom prst="rect">
            <a:avLst/>
          </a:prstGeom>
          <a:solidFill>
            <a:schemeClr val="tx1"/>
          </a:solidFill>
          <a:ln w="50800" cmpd="sng"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9" name="Picture 5" descr="C:\Users\Win\Pictures\FOTOS POEMAS DO SANDRO\1902737_269786449852610_218707033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980728"/>
            <a:ext cx="3672408" cy="4032448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CaixaDeTexto 8"/>
          <p:cNvSpPr txBox="1"/>
          <p:nvPr/>
        </p:nvSpPr>
        <p:spPr>
          <a:xfrm>
            <a:off x="-36512" y="6495727"/>
            <a:ext cx="46085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7164288" y="6495727"/>
            <a:ext cx="38164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3491880" y="6577607"/>
            <a:ext cx="24482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08/08/14</a:t>
            </a:r>
            <a:endParaRPr lang="pt-BR" sz="1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050" name="Picture 2" descr="D:\07.1 - Acessorios GIF\03 -  Inocencia (105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1810841" y="3238847"/>
            <a:ext cx="5200650" cy="7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D:\07.1 - Acessorios GIF\03 -  Inocencia (105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1950665" y="3238847"/>
            <a:ext cx="5200650" cy="7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D:\07.1 - Acessorios GIF\03 -  Inocencia (105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2090489" y="3238847"/>
            <a:ext cx="5200650" cy="7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D:\07.1 - Acessorios GIF\03 -  Inocencia (105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2230313" y="3238847"/>
            <a:ext cx="5200650" cy="7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CaixaDeTexto 14"/>
          <p:cNvSpPr txBox="1"/>
          <p:nvPr/>
        </p:nvSpPr>
        <p:spPr>
          <a:xfrm>
            <a:off x="5508104" y="2492896"/>
            <a:ext cx="316835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AH SE TU SOUBESSES </a:t>
            </a:r>
          </a:p>
          <a:p>
            <a:r>
              <a:rPr lang="pt-BR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COMO SOU TÃO CARINHOSA</a:t>
            </a:r>
          </a:p>
          <a:p>
            <a:r>
              <a:rPr lang="pt-BR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 O MUITO, MUITO QUE TE QUERO</a:t>
            </a:r>
          </a:p>
          <a:p>
            <a:r>
              <a:rPr lang="pt-BR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 COMO É SINCERO O MEU AMOR</a:t>
            </a:r>
          </a:p>
          <a:p>
            <a:r>
              <a:rPr lang="pt-BR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EU SEI QUE TU NÃO FUGIRIAS </a:t>
            </a:r>
          </a:p>
          <a:p>
            <a:r>
              <a:rPr lang="pt-BR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MAIS DE MIM</a:t>
            </a:r>
            <a:endParaRPr lang="pt-BR" sz="1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6780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15259">
        <p14:warp dir="in"/>
      </p:transition>
    </mc:Choice>
    <mc:Fallback>
      <p:transition spd="slow" advTm="1525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4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23528" y="332656"/>
            <a:ext cx="8352928" cy="6120680"/>
          </a:xfrm>
          <a:prstGeom prst="rect">
            <a:avLst/>
          </a:prstGeom>
          <a:gradFill flip="none" rotWithShape="1">
            <a:gsLst>
              <a:gs pos="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lin ang="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827584" y="908720"/>
            <a:ext cx="4680520" cy="4680520"/>
          </a:xfrm>
          <a:prstGeom prst="rect">
            <a:avLst/>
          </a:prstGeom>
          <a:solidFill>
            <a:schemeClr val="tx1"/>
          </a:solidFill>
          <a:ln w="50800" cmpd="sng"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9" name="Picture 5" descr="C:\Users\Win\Pictures\FOTOS POEMAS DO SANDRO\1902737_269786449852610_218707033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980728"/>
            <a:ext cx="3672408" cy="4032448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CaixaDeTexto 8"/>
          <p:cNvSpPr txBox="1"/>
          <p:nvPr/>
        </p:nvSpPr>
        <p:spPr>
          <a:xfrm>
            <a:off x="-36512" y="6495727"/>
            <a:ext cx="46085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7164288" y="6495727"/>
            <a:ext cx="38164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3491880" y="6577607"/>
            <a:ext cx="24482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08/08/14</a:t>
            </a:r>
            <a:endParaRPr lang="pt-BR" sz="1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050" name="Picture 2" descr="D:\07.1 - Acessorios GIF\03 -  Inocencia (105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1810841" y="3238847"/>
            <a:ext cx="5200650" cy="7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D:\07.1 - Acessorios GIF\03 -  Inocencia (105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1950665" y="3238847"/>
            <a:ext cx="5200650" cy="7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D:\07.1 - Acessorios GIF\03 -  Inocencia (105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2090489" y="3238847"/>
            <a:ext cx="5200650" cy="7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D:\07.1 - Acessorios GIF\03 -  Inocencia (105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2230313" y="3238847"/>
            <a:ext cx="5200650" cy="7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CaixaDeTexto 14"/>
          <p:cNvSpPr txBox="1"/>
          <p:nvPr/>
        </p:nvSpPr>
        <p:spPr>
          <a:xfrm>
            <a:off x="5508104" y="2636912"/>
            <a:ext cx="316835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VEM, VEM, VEM, VEM</a:t>
            </a:r>
          </a:p>
          <a:p>
            <a:r>
              <a:rPr lang="pt-BR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VEM SENTIR O CALOR </a:t>
            </a:r>
            <a:endParaRPr lang="pt-BR" sz="1400" b="1" i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DOS </a:t>
            </a:r>
            <a:r>
              <a:rPr lang="pt-BR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LÁBIOS MEUS</a:t>
            </a:r>
          </a:p>
          <a:p>
            <a:r>
              <a:rPr lang="pt-BR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PROCURA DOS TEUS</a:t>
            </a:r>
          </a:p>
          <a:p>
            <a:r>
              <a:rPr lang="pt-BR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VEM MATAR ESSA PAIXÃO</a:t>
            </a:r>
          </a:p>
          <a:p>
            <a:r>
              <a:rPr lang="pt-BR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ME DEVORA O CORAÇÃO</a:t>
            </a:r>
          </a:p>
          <a:p>
            <a:r>
              <a:rPr lang="pt-BR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 SÓ ASSIM ENTÃO SEREI FELIZ</a:t>
            </a:r>
          </a:p>
          <a:p>
            <a:r>
              <a:rPr lang="pt-BR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BEM FELIZ.</a:t>
            </a:r>
            <a:endParaRPr lang="pt-BR" sz="1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6780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7246">
        <p14:warp dir="in"/>
      </p:transition>
    </mc:Choice>
    <mc:Fallback>
      <p:transition spd="slow" advTm="4724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4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23528" y="332656"/>
            <a:ext cx="8352928" cy="6120680"/>
          </a:xfrm>
          <a:prstGeom prst="rect">
            <a:avLst/>
          </a:prstGeom>
          <a:gradFill flip="none" rotWithShape="1">
            <a:gsLst>
              <a:gs pos="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lin ang="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827584" y="908720"/>
            <a:ext cx="4680520" cy="4680520"/>
          </a:xfrm>
          <a:prstGeom prst="rect">
            <a:avLst/>
          </a:prstGeom>
          <a:solidFill>
            <a:schemeClr val="tx1"/>
          </a:solidFill>
          <a:ln w="50800" cmpd="sng"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9" name="Picture 5" descr="C:\Users\Win\Pictures\FOTOS POEMAS DO SANDRO\1902737_269786449852610_218707033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980728"/>
            <a:ext cx="3672408" cy="4032448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CaixaDeTexto 8"/>
          <p:cNvSpPr txBox="1"/>
          <p:nvPr/>
        </p:nvSpPr>
        <p:spPr>
          <a:xfrm>
            <a:off x="-36512" y="6495727"/>
            <a:ext cx="46085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7164288" y="6495727"/>
            <a:ext cx="38164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3491880" y="6577607"/>
            <a:ext cx="24482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08/08/14</a:t>
            </a:r>
            <a:endParaRPr lang="pt-BR" sz="1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050" name="Picture 2" descr="D:\07.1 - Acessorios GIF\03 -  Inocencia (105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1810841" y="3238847"/>
            <a:ext cx="5200650" cy="7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D:\07.1 - Acessorios GIF\03 -  Inocencia (105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1950665" y="3238847"/>
            <a:ext cx="5200650" cy="7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D:\07.1 - Acessorios GIF\03 -  Inocencia (105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2090489" y="3238847"/>
            <a:ext cx="5200650" cy="7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D:\07.1 - Acessorios GIF\03 -  Inocencia (105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2230313" y="3238847"/>
            <a:ext cx="5200650" cy="7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Win\Desktop\Elis-Regina_-_reproducao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908720"/>
            <a:ext cx="3024336" cy="316835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289788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11006">
        <p14:warp dir="in"/>
      </p:transition>
    </mc:Choice>
    <mc:Fallback>
      <p:transition spd="slow" advTm="1100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23528" y="332656"/>
            <a:ext cx="8352928" cy="6120680"/>
          </a:xfrm>
          <a:prstGeom prst="rect">
            <a:avLst/>
          </a:prstGeom>
          <a:gradFill flip="none" rotWithShape="1">
            <a:gsLst>
              <a:gs pos="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lin ang="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827584" y="908720"/>
            <a:ext cx="4680520" cy="4680520"/>
          </a:xfrm>
          <a:prstGeom prst="rect">
            <a:avLst/>
          </a:prstGeom>
          <a:solidFill>
            <a:schemeClr val="tx1"/>
          </a:solidFill>
          <a:ln w="50800" cmpd="sng"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9" name="Picture 5" descr="C:\Users\Win\Pictures\FOTOS POEMAS DO SANDRO\1902737_269786449852610_218707033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980728"/>
            <a:ext cx="3672408" cy="4032448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CaixaDeTexto 8"/>
          <p:cNvSpPr txBox="1"/>
          <p:nvPr/>
        </p:nvSpPr>
        <p:spPr>
          <a:xfrm>
            <a:off x="-36512" y="6495727"/>
            <a:ext cx="46085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7164288" y="6495727"/>
            <a:ext cx="38164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3491880" y="6577607"/>
            <a:ext cx="24482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08/08/14</a:t>
            </a:r>
            <a:endParaRPr lang="pt-BR" sz="1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050" name="Picture 2" descr="D:\07.1 - Acessorios GIF\03 -  Inocencia (105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1810841" y="3238847"/>
            <a:ext cx="5200650" cy="7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D:\07.1 - Acessorios GIF\03 -  Inocencia (105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1950665" y="3238847"/>
            <a:ext cx="5200650" cy="7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D:\07.1 - Acessorios GIF\03 -  Inocencia (105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2090489" y="3238847"/>
            <a:ext cx="5200650" cy="7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D:\07.1 - Acessorios GIF\03 -  Inocencia (105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2230313" y="3238847"/>
            <a:ext cx="5200650" cy="7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CaixaDeTexto 14"/>
          <p:cNvSpPr txBox="1"/>
          <p:nvPr/>
        </p:nvSpPr>
        <p:spPr>
          <a:xfrm>
            <a:off x="5580112" y="2476053"/>
            <a:ext cx="302433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MEU CORAÇÃO, NÃO SEI PORQUE</a:t>
            </a:r>
          </a:p>
          <a:p>
            <a:r>
              <a:rPr lang="pt-BR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BATE FELIZ QUANDO TE VÊ</a:t>
            </a:r>
          </a:p>
          <a:p>
            <a:r>
              <a:rPr lang="pt-BR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 OS MEUS OLHOS FICAM  SORRINDO</a:t>
            </a:r>
          </a:p>
          <a:p>
            <a:r>
              <a:rPr lang="pt-BR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 PELAS RUAS VÃO TE SEGUINDO</a:t>
            </a:r>
          </a:p>
          <a:p>
            <a:r>
              <a:rPr lang="pt-BR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MAS MESMO ASSIM</a:t>
            </a:r>
          </a:p>
          <a:p>
            <a:r>
              <a:rPr lang="pt-BR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FOGES DE MIM.</a:t>
            </a:r>
          </a:p>
        </p:txBody>
      </p:sp>
    </p:spTree>
    <p:extLst>
      <p:ext uri="{BB962C8B-B14F-4D97-AF65-F5344CB8AC3E}">
        <p14:creationId xmlns:p14="http://schemas.microsoft.com/office/powerpoint/2010/main" val="386780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6606">
        <p14:warp dir="in"/>
      </p:transition>
    </mc:Choice>
    <mc:Fallback>
      <p:transition spd="slow" advTm="4660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0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0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0"/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0"/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0"/>
                                        <p:tgtEl>
                                          <p:spTgt spid="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23528" y="332656"/>
            <a:ext cx="8352928" cy="6120680"/>
          </a:xfrm>
          <a:prstGeom prst="rect">
            <a:avLst/>
          </a:prstGeom>
          <a:gradFill flip="none" rotWithShape="1">
            <a:gsLst>
              <a:gs pos="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lin ang="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827584" y="908720"/>
            <a:ext cx="4680520" cy="4680520"/>
          </a:xfrm>
          <a:prstGeom prst="rect">
            <a:avLst/>
          </a:prstGeom>
          <a:solidFill>
            <a:schemeClr val="tx1"/>
          </a:solidFill>
          <a:ln w="50800" cmpd="sng"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9" name="Picture 5" descr="C:\Users\Win\Pictures\FOTOS POEMAS DO SANDRO\1902737_269786449852610_218707033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980728"/>
            <a:ext cx="3672408" cy="4032448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CaixaDeTexto 8"/>
          <p:cNvSpPr txBox="1"/>
          <p:nvPr/>
        </p:nvSpPr>
        <p:spPr>
          <a:xfrm>
            <a:off x="-36512" y="6495727"/>
            <a:ext cx="46085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7164288" y="6495727"/>
            <a:ext cx="38164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3491880" y="6577607"/>
            <a:ext cx="24482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08/08/14</a:t>
            </a:r>
            <a:endParaRPr lang="pt-BR" sz="1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050" name="Picture 2" descr="D:\07.1 - Acessorios GIF\03 -  Inocencia (105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1810841" y="3238847"/>
            <a:ext cx="5200650" cy="7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D:\07.1 - Acessorios GIF\03 -  Inocencia (105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1950665" y="3238847"/>
            <a:ext cx="5200650" cy="7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D:\07.1 - Acessorios GIF\03 -  Inocencia (105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2090489" y="3238847"/>
            <a:ext cx="5200650" cy="7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D:\07.1 - Acessorios GIF\03 -  Inocencia (105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2230313" y="3238847"/>
            <a:ext cx="5200650" cy="7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CaixaDeTexto 14"/>
          <p:cNvSpPr txBox="1"/>
          <p:nvPr/>
        </p:nvSpPr>
        <p:spPr>
          <a:xfrm>
            <a:off x="5580112" y="2476053"/>
            <a:ext cx="302433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MEU CORAÇÃO, NÃO SEI PORQUE</a:t>
            </a:r>
          </a:p>
          <a:p>
            <a:r>
              <a:rPr lang="pt-BR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BATE FELIZ QUANDO TE VÊ</a:t>
            </a:r>
          </a:p>
          <a:p>
            <a:r>
              <a:rPr lang="pt-BR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 OS MEUS OLHOS FICAM  SORRINDO</a:t>
            </a:r>
          </a:p>
          <a:p>
            <a:r>
              <a:rPr lang="pt-BR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 PELAS RUAS VÃO TE SEGUINDO</a:t>
            </a:r>
          </a:p>
          <a:p>
            <a:r>
              <a:rPr lang="pt-BR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MAS MESMO ASSIM</a:t>
            </a:r>
          </a:p>
          <a:p>
            <a:r>
              <a:rPr lang="pt-BR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FOGES DE MIM.</a:t>
            </a:r>
          </a:p>
        </p:txBody>
      </p:sp>
    </p:spTree>
    <p:extLst>
      <p:ext uri="{BB962C8B-B14F-4D97-AF65-F5344CB8AC3E}">
        <p14:creationId xmlns:p14="http://schemas.microsoft.com/office/powerpoint/2010/main" val="386780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2818">
        <p14:warp dir="in"/>
      </p:transition>
    </mc:Choice>
    <mc:Fallback>
      <p:transition spd="slow" advTm="4281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0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0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0"/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0"/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0"/>
                                        <p:tgtEl>
                                          <p:spTgt spid="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23528" y="332656"/>
            <a:ext cx="8352928" cy="6120680"/>
          </a:xfrm>
          <a:prstGeom prst="rect">
            <a:avLst/>
          </a:prstGeom>
          <a:gradFill flip="none" rotWithShape="1">
            <a:gsLst>
              <a:gs pos="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lin ang="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827584" y="908720"/>
            <a:ext cx="4680520" cy="4680520"/>
          </a:xfrm>
          <a:prstGeom prst="rect">
            <a:avLst/>
          </a:prstGeom>
          <a:solidFill>
            <a:schemeClr val="tx1"/>
          </a:solidFill>
          <a:ln w="50800" cmpd="sng"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9" name="Picture 5" descr="C:\Users\Win\Pictures\FOTOS POEMAS DO SANDRO\1902737_269786449852610_218707033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980728"/>
            <a:ext cx="3672408" cy="4032448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CaixaDeTexto 8"/>
          <p:cNvSpPr txBox="1"/>
          <p:nvPr/>
        </p:nvSpPr>
        <p:spPr>
          <a:xfrm>
            <a:off x="-36512" y="6495727"/>
            <a:ext cx="46085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7164288" y="6495727"/>
            <a:ext cx="38164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3491880" y="6577607"/>
            <a:ext cx="24482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08/08/14</a:t>
            </a:r>
            <a:endParaRPr lang="pt-BR" sz="1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050" name="Picture 2" descr="D:\07.1 - Acessorios GIF\03 -  Inocencia (105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1810841" y="3238847"/>
            <a:ext cx="5200650" cy="7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D:\07.1 - Acessorios GIF\03 -  Inocencia (105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1950665" y="3238847"/>
            <a:ext cx="5200650" cy="7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D:\07.1 - Acessorios GIF\03 -  Inocencia (105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2090489" y="3238847"/>
            <a:ext cx="5200650" cy="7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D:\07.1 - Acessorios GIF\03 -  Inocencia (105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2230313" y="3238847"/>
            <a:ext cx="5200650" cy="7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CaixaDeTexto 14"/>
          <p:cNvSpPr txBox="1"/>
          <p:nvPr/>
        </p:nvSpPr>
        <p:spPr>
          <a:xfrm>
            <a:off x="5508104" y="2492896"/>
            <a:ext cx="316835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AH SE TU SOUBESSES </a:t>
            </a:r>
          </a:p>
          <a:p>
            <a:r>
              <a:rPr lang="pt-BR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COMO SOU TÃO CARINHOSA</a:t>
            </a:r>
          </a:p>
          <a:p>
            <a:r>
              <a:rPr lang="pt-BR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 O MUITO, MUITO QUE TE QUERO</a:t>
            </a:r>
          </a:p>
          <a:p>
            <a:r>
              <a:rPr lang="pt-BR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 COMO É SINCERO O MEU AMOR</a:t>
            </a:r>
          </a:p>
          <a:p>
            <a:r>
              <a:rPr lang="pt-BR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EU SEI QUE TU NÃO FUGIRIAS </a:t>
            </a:r>
          </a:p>
          <a:p>
            <a:r>
              <a:rPr lang="pt-BR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MAIS DE MIM</a:t>
            </a:r>
            <a:endParaRPr lang="pt-BR" sz="1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6780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18910">
        <p14:warp dir="in"/>
      </p:transition>
    </mc:Choice>
    <mc:Fallback>
      <p:transition spd="slow" advTm="1891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4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23528" y="332656"/>
            <a:ext cx="8352928" cy="6120680"/>
          </a:xfrm>
          <a:prstGeom prst="rect">
            <a:avLst/>
          </a:prstGeom>
          <a:gradFill flip="none" rotWithShape="1">
            <a:gsLst>
              <a:gs pos="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lin ang="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827584" y="908720"/>
            <a:ext cx="4680520" cy="4680520"/>
          </a:xfrm>
          <a:prstGeom prst="rect">
            <a:avLst/>
          </a:prstGeom>
          <a:solidFill>
            <a:schemeClr val="tx1"/>
          </a:solidFill>
          <a:ln w="50800" cmpd="sng"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9" name="Picture 5" descr="C:\Users\Win\Pictures\FOTOS POEMAS DO SANDRO\1902737_269786449852610_218707033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980728"/>
            <a:ext cx="3672408" cy="4032448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CaixaDeTexto 8"/>
          <p:cNvSpPr txBox="1"/>
          <p:nvPr/>
        </p:nvSpPr>
        <p:spPr>
          <a:xfrm>
            <a:off x="-36512" y="6495727"/>
            <a:ext cx="46085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7164288" y="6495727"/>
            <a:ext cx="38164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3491880" y="6577607"/>
            <a:ext cx="24482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08/08/14</a:t>
            </a:r>
            <a:endParaRPr lang="pt-BR" sz="1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050" name="Picture 2" descr="D:\07.1 - Acessorios GIF\03 -  Inocencia (105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1810841" y="3238847"/>
            <a:ext cx="5200650" cy="7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D:\07.1 - Acessorios GIF\03 -  Inocencia (105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1950665" y="3238847"/>
            <a:ext cx="5200650" cy="7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D:\07.1 - Acessorios GIF\03 -  Inocencia (105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2090489" y="3238847"/>
            <a:ext cx="5200650" cy="7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D:\07.1 - Acessorios GIF\03 -  Inocencia (105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2230313" y="3238847"/>
            <a:ext cx="5200650" cy="7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CaixaDeTexto 15"/>
          <p:cNvSpPr txBox="1"/>
          <p:nvPr/>
        </p:nvSpPr>
        <p:spPr>
          <a:xfrm>
            <a:off x="5508104" y="2636912"/>
            <a:ext cx="316835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VEM, VEM, VEM, VEM</a:t>
            </a:r>
          </a:p>
          <a:p>
            <a:r>
              <a:rPr lang="pt-BR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VEM SENTIR O CALOR </a:t>
            </a:r>
            <a:endParaRPr lang="pt-BR" sz="1400" b="1" i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DOS </a:t>
            </a:r>
            <a:r>
              <a:rPr lang="pt-BR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LÁBIOS MEUS</a:t>
            </a:r>
          </a:p>
          <a:p>
            <a:r>
              <a:rPr lang="pt-BR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PROCURA DOS TEUS</a:t>
            </a:r>
          </a:p>
          <a:p>
            <a:r>
              <a:rPr lang="pt-BR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VEM MATAR ESSA PAIXÃO</a:t>
            </a:r>
          </a:p>
          <a:p>
            <a:r>
              <a:rPr lang="pt-BR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ME DEVORA O CORAÇÃO</a:t>
            </a:r>
          </a:p>
          <a:p>
            <a:r>
              <a:rPr lang="pt-BR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 SÓ ASSIM ENTÃO SEREI FELIZ</a:t>
            </a:r>
          </a:p>
          <a:p>
            <a:r>
              <a:rPr lang="pt-BR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BEM FELIZ.</a:t>
            </a:r>
            <a:endParaRPr lang="pt-BR" sz="1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160631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3416">
        <p14:warp dir="in"/>
      </p:transition>
    </mc:Choice>
    <mc:Fallback>
      <p:transition spd="slow" advTm="4341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4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23528" y="332656"/>
            <a:ext cx="8352928" cy="6120680"/>
          </a:xfrm>
          <a:prstGeom prst="rect">
            <a:avLst/>
          </a:prstGeom>
          <a:gradFill flip="none" rotWithShape="1">
            <a:gsLst>
              <a:gs pos="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lin ang="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827584" y="908720"/>
            <a:ext cx="4680520" cy="4680520"/>
          </a:xfrm>
          <a:prstGeom prst="rect">
            <a:avLst/>
          </a:prstGeom>
          <a:solidFill>
            <a:schemeClr val="tx1"/>
          </a:solidFill>
          <a:ln w="50800" cmpd="sng"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9" name="Picture 5" descr="C:\Users\Win\Pictures\FOTOS POEMAS DO SANDRO\1902737_269786449852610_218707033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980728"/>
            <a:ext cx="3672408" cy="4032448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CaixaDeTexto 8"/>
          <p:cNvSpPr txBox="1"/>
          <p:nvPr/>
        </p:nvSpPr>
        <p:spPr>
          <a:xfrm>
            <a:off x="-36512" y="6495727"/>
            <a:ext cx="46085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7164288" y="6495727"/>
            <a:ext cx="38164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3491880" y="6577607"/>
            <a:ext cx="24482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08/08/14</a:t>
            </a:r>
            <a:endParaRPr lang="pt-BR" sz="1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050" name="Picture 2" descr="D:\07.1 - Acessorios GIF\03 -  Inocencia (105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1810841" y="3238847"/>
            <a:ext cx="5200650" cy="7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D:\07.1 - Acessorios GIF\03 -  Inocencia (105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1950665" y="3238847"/>
            <a:ext cx="5200650" cy="7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D:\07.1 - Acessorios GIF\03 -  Inocencia (105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2090489" y="3238847"/>
            <a:ext cx="5200650" cy="7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D:\07.1 - Acessorios GIF\03 -  Inocencia (105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2230313" y="3238847"/>
            <a:ext cx="5200650" cy="7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CaixaDeTexto 14"/>
          <p:cNvSpPr txBox="1"/>
          <p:nvPr/>
        </p:nvSpPr>
        <p:spPr>
          <a:xfrm>
            <a:off x="5508104" y="2492896"/>
            <a:ext cx="316835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AH SE TU SOUBESSES </a:t>
            </a:r>
          </a:p>
          <a:p>
            <a:r>
              <a:rPr lang="pt-BR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COMO SOU TÃO CARINHOSA</a:t>
            </a:r>
          </a:p>
          <a:p>
            <a:r>
              <a:rPr lang="pt-BR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 O MUITO, MUITO QUE TE QUERO</a:t>
            </a:r>
          </a:p>
          <a:p>
            <a:r>
              <a:rPr lang="pt-BR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 COMO É SINCERO O MEU AMOR</a:t>
            </a:r>
          </a:p>
          <a:p>
            <a:r>
              <a:rPr lang="pt-BR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EU SEI QUE TU NÃO FUGIRIAS </a:t>
            </a:r>
          </a:p>
          <a:p>
            <a:r>
              <a:rPr lang="pt-BR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MAIS DE MIM</a:t>
            </a:r>
            <a:endParaRPr lang="pt-BR" sz="1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320436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13885">
        <p14:warp dir="in"/>
      </p:transition>
    </mc:Choice>
    <mc:Fallback>
      <p:transition spd="slow" advTm="1388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4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23528" y="332656"/>
            <a:ext cx="8352928" cy="6120680"/>
          </a:xfrm>
          <a:prstGeom prst="rect">
            <a:avLst/>
          </a:prstGeom>
          <a:gradFill flip="none" rotWithShape="1">
            <a:gsLst>
              <a:gs pos="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lin ang="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827584" y="908720"/>
            <a:ext cx="4680520" cy="4680520"/>
          </a:xfrm>
          <a:prstGeom prst="rect">
            <a:avLst/>
          </a:prstGeom>
          <a:solidFill>
            <a:schemeClr val="tx1"/>
          </a:solidFill>
          <a:ln w="50800" cmpd="sng"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9" name="Picture 5" descr="C:\Users\Win\Pictures\FOTOS POEMAS DO SANDRO\1902737_269786449852610_218707033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980728"/>
            <a:ext cx="3672408" cy="4032448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CaixaDeTexto 8"/>
          <p:cNvSpPr txBox="1"/>
          <p:nvPr/>
        </p:nvSpPr>
        <p:spPr>
          <a:xfrm>
            <a:off x="-36512" y="6495727"/>
            <a:ext cx="46085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7164288" y="6495727"/>
            <a:ext cx="38164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3491880" y="6577607"/>
            <a:ext cx="24482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08/08/14</a:t>
            </a:r>
            <a:endParaRPr lang="pt-BR" sz="1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050" name="Picture 2" descr="D:\07.1 - Acessorios GIF\03 -  Inocencia (105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1810841" y="3238847"/>
            <a:ext cx="5200650" cy="7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D:\07.1 - Acessorios GIF\03 -  Inocencia (105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1950665" y="3238847"/>
            <a:ext cx="5200650" cy="7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D:\07.1 - Acessorios GIF\03 -  Inocencia (105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2090489" y="3238847"/>
            <a:ext cx="5200650" cy="7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D:\07.1 - Acessorios GIF\03 -  Inocencia (105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2230313" y="3238847"/>
            <a:ext cx="5200650" cy="7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6365623" y="548680"/>
            <a:ext cx="173476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5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ngsana New" pitchFamily="18" charset="-34"/>
                <a:cs typeface="Angsana New" pitchFamily="18" charset="-34"/>
              </a:rPr>
              <a:t>Créditos</a:t>
            </a:r>
            <a:endParaRPr lang="pt-BR" sz="54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5652120" y="2693238"/>
            <a:ext cx="280831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6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COMPOSITOR:</a:t>
            </a:r>
          </a:p>
          <a:p>
            <a:pPr algn="ctr"/>
            <a:r>
              <a:rPr lang="pt-BR" sz="16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PIXINGUINHA (ALFREDO VIANA)</a:t>
            </a:r>
          </a:p>
          <a:p>
            <a:pPr algn="ctr"/>
            <a:r>
              <a:rPr lang="pt-BR" sz="16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INTÉRPRETE: ELIS REGINA</a:t>
            </a:r>
          </a:p>
          <a:p>
            <a:pPr algn="ctr"/>
            <a:r>
              <a:rPr lang="pt-BR" sz="16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FONTE:</a:t>
            </a:r>
          </a:p>
          <a:p>
            <a:pPr algn="ctr"/>
            <a:r>
              <a:rPr lang="pt-BR" sz="16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MEUS ARQUIVOS MUSICAIS</a:t>
            </a:r>
          </a:p>
          <a:p>
            <a:pPr algn="ctr"/>
            <a:r>
              <a:rPr lang="pt-BR" sz="16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FORMATAÇÃO: W@L</a:t>
            </a:r>
            <a:endParaRPr lang="pt-BR" sz="16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6780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14086">
        <p14:warp dir="in"/>
      </p:transition>
    </mc:Choice>
    <mc:Fallback>
      <p:transition spd="slow" advTm="1408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250"/>
                            </p:stCondLst>
                            <p:childTnLst>
                              <p:par>
                                <p:cTn id="12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4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23528" y="332656"/>
            <a:ext cx="8352928" cy="6120680"/>
          </a:xfrm>
          <a:prstGeom prst="rect">
            <a:avLst/>
          </a:prstGeom>
          <a:gradFill flip="none" rotWithShape="1">
            <a:gsLst>
              <a:gs pos="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lin ang="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827584" y="908720"/>
            <a:ext cx="4680520" cy="4680520"/>
          </a:xfrm>
          <a:prstGeom prst="rect">
            <a:avLst/>
          </a:prstGeom>
          <a:solidFill>
            <a:schemeClr val="tx1"/>
          </a:solidFill>
          <a:ln w="50800" cmpd="sng"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9" name="Picture 5" descr="C:\Users\Win\Pictures\FOTOS POEMAS DO SANDRO\1902737_269786449852610_218707033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980728"/>
            <a:ext cx="3672408" cy="4032448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CaixaDeTexto 8"/>
          <p:cNvSpPr txBox="1"/>
          <p:nvPr/>
        </p:nvSpPr>
        <p:spPr>
          <a:xfrm>
            <a:off x="-36512" y="6495727"/>
            <a:ext cx="46085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7164288" y="6495727"/>
            <a:ext cx="38164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3491880" y="6577607"/>
            <a:ext cx="24482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08/08/14</a:t>
            </a:r>
            <a:endParaRPr lang="pt-BR" sz="1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050" name="Picture 2" descr="D:\07.1 - Acessorios GIF\03 -  Inocencia (105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1810841" y="3238847"/>
            <a:ext cx="5200650" cy="7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D:\07.1 - Acessorios GIF\03 -  Inocencia (105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1950665" y="3238847"/>
            <a:ext cx="5200650" cy="7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D:\07.1 - Acessorios GIF\03 -  Inocencia (105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2090489" y="3238847"/>
            <a:ext cx="5200650" cy="7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D:\07.1 - Acessorios GIF\03 -  Inocencia (105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2230313" y="3238847"/>
            <a:ext cx="5200650" cy="7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CaixaDeTexto 14"/>
          <p:cNvSpPr txBox="1"/>
          <p:nvPr/>
        </p:nvSpPr>
        <p:spPr>
          <a:xfrm>
            <a:off x="5796136" y="2564904"/>
            <a:ext cx="280831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b="1" i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RESPEITE OS DIREITOS AUTORAIS DE PIXINGUINHA, NÃO RETIRANDO E NEM ADULTERANDO SEUS CRÉDITOS.</a:t>
            </a:r>
            <a:endParaRPr lang="pt-BR" sz="2000" b="1" i="1" u="sng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6780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17392">
        <p14:warp dir="in"/>
      </p:transition>
    </mc:Choice>
    <mc:Fallback>
      <p:transition spd="slow" advTm="1739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23528" y="332656"/>
            <a:ext cx="8352928" cy="6120680"/>
          </a:xfrm>
          <a:prstGeom prst="rect">
            <a:avLst/>
          </a:prstGeom>
          <a:gradFill flip="none" rotWithShape="1">
            <a:gsLst>
              <a:gs pos="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lin ang="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827584" y="908720"/>
            <a:ext cx="4680520" cy="4680520"/>
          </a:xfrm>
          <a:prstGeom prst="rect">
            <a:avLst/>
          </a:prstGeom>
          <a:solidFill>
            <a:schemeClr val="tx1"/>
          </a:solidFill>
          <a:ln w="50800" cmpd="sng"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9" name="Picture 5" descr="C:\Users\Win\Pictures\FOTOS POEMAS DO SANDRO\1902737_269786449852610_218707033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980728"/>
            <a:ext cx="3672408" cy="4032448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CaixaDeTexto 8"/>
          <p:cNvSpPr txBox="1"/>
          <p:nvPr/>
        </p:nvSpPr>
        <p:spPr>
          <a:xfrm>
            <a:off x="-36512" y="6495727"/>
            <a:ext cx="46085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7164288" y="6495727"/>
            <a:ext cx="38164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3491880" y="6577607"/>
            <a:ext cx="24482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08/08/14</a:t>
            </a:r>
            <a:endParaRPr lang="pt-BR" sz="1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050" name="Picture 2" descr="D:\07.1 - Acessorios GIF\03 -  Inocencia (105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1810841" y="3238847"/>
            <a:ext cx="5200650" cy="7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D:\07.1 - Acessorios GIF\03 -  Inocencia (105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1950665" y="3238847"/>
            <a:ext cx="5200650" cy="7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D:\07.1 - Acessorios GIF\03 -  Inocencia (105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2090489" y="3238847"/>
            <a:ext cx="5200650" cy="7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D:\07.1 - Acessorios GIF\03 -  Inocencia (105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2230313" y="3238847"/>
            <a:ext cx="5200650" cy="7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3197198" y="5602014"/>
            <a:ext cx="512832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5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abic Typesetting" pitchFamily="66" charset="-78"/>
                <a:cs typeface="Arabic Typesetting" pitchFamily="66" charset="-78"/>
              </a:rPr>
              <a:t>“Serei feliz... Bem feliz...”</a:t>
            </a:r>
            <a:endParaRPr lang="pt-BR" sz="5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rabic Typesetting" pitchFamily="66" charset="-78"/>
              <a:cs typeface="Arabic Typesetting" pitchFamily="66" charset="-78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179512" y="-99392"/>
            <a:ext cx="8650125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pt-BR" sz="7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www.sergrasan.com/walmelodias</a:t>
            </a:r>
            <a:endParaRPr lang="pt-BR" sz="72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6" name="Espaço Reservado para Data 5"/>
          <p:cNvSpPr>
            <a:spLocks noGrp="1"/>
          </p:cNvSpPr>
          <p:nvPr>
            <p:ph type="dt" sz="half" idx="10"/>
          </p:nvPr>
        </p:nvSpPr>
        <p:spPr>
          <a:xfrm>
            <a:off x="6110808" y="3789040"/>
            <a:ext cx="2133600" cy="365125"/>
          </a:xfrm>
        </p:spPr>
        <p:txBody>
          <a:bodyPr/>
          <a:lstStyle/>
          <a:p>
            <a:pPr algn="ctr"/>
            <a:fld id="{C8BF9C05-09E4-4770-A029-43AB201D22F1}" type="datetime9">
              <a:rPr lang="pt-BR" sz="2000" b="1" i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pPr algn="ctr"/>
              <a:t>09/08/2014 16:58:49</a:t>
            </a:fld>
            <a:endParaRPr lang="pt-BR" sz="20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5761361" y="2564904"/>
            <a:ext cx="27710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NEPOMUCENO-MG</a:t>
            </a:r>
            <a:endParaRPr lang="pt-BR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-900608" y="5014917"/>
            <a:ext cx="42484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36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6780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25565">
        <p14:warp dir="in"/>
      </p:transition>
    </mc:Choice>
    <mc:Fallback>
      <p:transition spd="slow" advTm="2556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/>
      <p:bldP spid="8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338</TotalTime>
  <Words>503</Words>
  <Application>Microsoft Office PowerPoint</Application>
  <PresentationFormat>Apresentação na tela (4:3)</PresentationFormat>
  <Paragraphs>136</Paragraphs>
  <Slides>16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16</vt:i4>
      </vt:variant>
    </vt:vector>
  </HeadingPairs>
  <TitlesOfParts>
    <vt:vector size="17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Win</dc:creator>
  <cp:lastModifiedBy>Win</cp:lastModifiedBy>
  <cp:revision>19</cp:revision>
  <dcterms:created xsi:type="dcterms:W3CDTF">2014-08-08T23:46:21Z</dcterms:created>
  <dcterms:modified xsi:type="dcterms:W3CDTF">2014-08-09T22:22:25Z</dcterms:modified>
</cp:coreProperties>
</file>